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9"/>
  </p:notesMasterIdLst>
  <p:sldIdLst>
    <p:sldId id="266" r:id="rId2"/>
    <p:sldId id="267" r:id="rId3"/>
    <p:sldId id="268" r:id="rId4"/>
    <p:sldId id="269" r:id="rId5"/>
    <p:sldId id="270" r:id="rId6"/>
    <p:sldId id="271" r:id="rId7"/>
    <p:sldId id="272" r:id="rId8"/>
    <p:sldId id="274" r:id="rId9"/>
    <p:sldId id="358" r:id="rId10"/>
    <p:sldId id="276" r:id="rId11"/>
    <p:sldId id="359" r:id="rId12"/>
    <p:sldId id="280" r:id="rId13"/>
    <p:sldId id="361" r:id="rId14"/>
    <p:sldId id="282" r:id="rId15"/>
    <p:sldId id="362" r:id="rId16"/>
    <p:sldId id="285" r:id="rId17"/>
    <p:sldId id="363" r:id="rId18"/>
    <p:sldId id="364" r:id="rId19"/>
    <p:sldId id="288" r:id="rId20"/>
    <p:sldId id="289" r:id="rId21"/>
    <p:sldId id="290" r:id="rId22"/>
    <p:sldId id="291" r:id="rId23"/>
    <p:sldId id="293" r:id="rId24"/>
    <p:sldId id="294" r:id="rId25"/>
    <p:sldId id="295" r:id="rId26"/>
    <p:sldId id="365" r:id="rId27"/>
    <p:sldId id="297" r:id="rId28"/>
    <p:sldId id="366" r:id="rId29"/>
    <p:sldId id="299" r:id="rId30"/>
    <p:sldId id="300" r:id="rId31"/>
    <p:sldId id="301" r:id="rId32"/>
    <p:sldId id="367" r:id="rId33"/>
    <p:sldId id="303" r:id="rId34"/>
    <p:sldId id="368" r:id="rId35"/>
    <p:sldId id="305" r:id="rId36"/>
    <p:sldId id="306" r:id="rId37"/>
    <p:sldId id="307" r:id="rId38"/>
    <p:sldId id="308" r:id="rId39"/>
    <p:sldId id="309" r:id="rId40"/>
    <p:sldId id="310" r:id="rId41"/>
    <p:sldId id="311" r:id="rId42"/>
    <p:sldId id="312" r:id="rId43"/>
    <p:sldId id="314" r:id="rId44"/>
    <p:sldId id="369" r:id="rId45"/>
    <p:sldId id="315" r:id="rId46"/>
    <p:sldId id="370" r:id="rId47"/>
    <p:sldId id="317" r:id="rId48"/>
    <p:sldId id="318" r:id="rId49"/>
    <p:sldId id="319" r:id="rId50"/>
    <p:sldId id="320" r:id="rId51"/>
    <p:sldId id="321" r:id="rId52"/>
    <p:sldId id="322" r:id="rId53"/>
    <p:sldId id="323" r:id="rId54"/>
    <p:sldId id="324" r:id="rId55"/>
    <p:sldId id="371" r:id="rId56"/>
    <p:sldId id="326" r:id="rId57"/>
    <p:sldId id="327" r:id="rId58"/>
    <p:sldId id="328" r:id="rId59"/>
    <p:sldId id="329" r:id="rId60"/>
    <p:sldId id="330" r:id="rId61"/>
    <p:sldId id="331" r:id="rId62"/>
    <p:sldId id="332" r:id="rId63"/>
    <p:sldId id="333" r:id="rId64"/>
    <p:sldId id="334" r:id="rId65"/>
    <p:sldId id="372" r:id="rId66"/>
    <p:sldId id="336" r:id="rId67"/>
    <p:sldId id="373" r:id="rId68"/>
    <p:sldId id="338" r:id="rId69"/>
    <p:sldId id="339" r:id="rId70"/>
    <p:sldId id="340" r:id="rId71"/>
    <p:sldId id="341" r:id="rId72"/>
    <p:sldId id="342" r:id="rId73"/>
    <p:sldId id="343" r:id="rId74"/>
    <p:sldId id="374" r:id="rId75"/>
    <p:sldId id="345" r:id="rId76"/>
    <p:sldId id="346" r:id="rId77"/>
    <p:sldId id="347" r:id="rId78"/>
    <p:sldId id="348" r:id="rId79"/>
    <p:sldId id="349" r:id="rId80"/>
    <p:sldId id="350" r:id="rId81"/>
    <p:sldId id="351" r:id="rId82"/>
    <p:sldId id="375" r:id="rId83"/>
    <p:sldId id="353" r:id="rId84"/>
    <p:sldId id="354" r:id="rId85"/>
    <p:sldId id="355" r:id="rId86"/>
    <p:sldId id="356" r:id="rId87"/>
    <p:sldId id="357" r:id="rId88"/>
  </p:sldIdLst>
  <p:sldSz cx="9144000" cy="6858000" type="letter"/>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88">
          <p15:clr>
            <a:srgbClr val="A4A3A4"/>
          </p15:clr>
        </p15:guide>
        <p15:guide id="2" orient="horz" pos="3588">
          <p15:clr>
            <a:srgbClr val="A4A3A4"/>
          </p15:clr>
        </p15:guide>
        <p15:guide id="3" orient="horz" pos="1525">
          <p15:clr>
            <a:srgbClr val="A4A3A4"/>
          </p15:clr>
        </p15:guide>
        <p15:guide id="4" orient="horz" pos="2152">
          <p15:clr>
            <a:srgbClr val="A4A3A4"/>
          </p15:clr>
        </p15:guide>
        <p15:guide id="5" orient="horz" pos="2784">
          <p15:clr>
            <a:srgbClr val="A4A3A4"/>
          </p15:clr>
        </p15:guide>
        <p15:guide id="6" orient="horz" pos="1696">
          <p15:clr>
            <a:srgbClr val="A4A3A4"/>
          </p15:clr>
        </p15:guide>
        <p15:guide id="7" orient="horz" pos="3108">
          <p15:clr>
            <a:srgbClr val="A4A3A4"/>
          </p15:clr>
        </p15:guide>
        <p15:guide id="8" pos="2880">
          <p15:clr>
            <a:srgbClr val="A4A3A4"/>
          </p15:clr>
        </p15:guide>
        <p15:guide id="9" pos="96">
          <p15:clr>
            <a:srgbClr val="A4A3A4"/>
          </p15:clr>
        </p15:guide>
        <p15:guide id="10" pos="288">
          <p15:clr>
            <a:srgbClr val="A4A3A4"/>
          </p15:clr>
        </p15:guide>
        <p15:guide id="11" pos="1557">
          <p15:clr>
            <a:srgbClr val="A4A3A4"/>
          </p15:clr>
        </p15:guide>
        <p15:guide id="12" pos="48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387" autoAdjust="0"/>
    <p:restoredTop sz="90876"/>
  </p:normalViewPr>
  <p:slideViewPr>
    <p:cSldViewPr>
      <p:cViewPr varScale="1">
        <p:scale>
          <a:sx n="84" d="100"/>
          <a:sy n="84" d="100"/>
        </p:scale>
        <p:origin x="1400" y="192"/>
      </p:cViewPr>
      <p:guideLst>
        <p:guide orient="horz" pos="288"/>
        <p:guide orient="horz" pos="3588"/>
        <p:guide orient="horz" pos="1525"/>
        <p:guide orient="horz" pos="2152"/>
        <p:guide orient="horz" pos="2784"/>
        <p:guide orient="horz" pos="1696"/>
        <p:guide orient="horz" pos="3108"/>
        <p:guide pos="2880"/>
        <p:guide pos="96"/>
        <p:guide pos="288"/>
        <p:guide pos="1557"/>
        <p:guide pos="4808"/>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5CE33235-1FE9-AA47-9CB2-49680B2DE98F}"/>
              </a:ext>
            </a:extLst>
          </p:cNvPr>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84" charset="-128"/>
              </a:defRPr>
            </a:lvl1pPr>
          </a:lstStyle>
          <a:p>
            <a:pPr>
              <a:defRPr/>
            </a:pPr>
            <a:endParaRPr lang="en-US"/>
          </a:p>
        </p:txBody>
      </p:sp>
      <p:sp>
        <p:nvSpPr>
          <p:cNvPr id="77827" name="Rectangle 3">
            <a:extLst>
              <a:ext uri="{FF2B5EF4-FFF2-40B4-BE49-F238E27FC236}">
                <a16:creationId xmlns:a16="http://schemas.microsoft.com/office/drawing/2014/main" id="{01E771BE-ADA1-7F46-B258-CA7E8F51E8C5}"/>
              </a:ext>
            </a:extLst>
          </p:cNvPr>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84" charset="-128"/>
              </a:defRPr>
            </a:lvl1pPr>
          </a:lstStyle>
          <a:p>
            <a:pPr>
              <a:defRPr/>
            </a:pPr>
            <a:endParaRPr lang="en-US"/>
          </a:p>
        </p:txBody>
      </p:sp>
      <p:sp>
        <p:nvSpPr>
          <p:cNvPr id="98308" name="Rectangle 4">
            <a:extLst>
              <a:ext uri="{FF2B5EF4-FFF2-40B4-BE49-F238E27FC236}">
                <a16:creationId xmlns:a16="http://schemas.microsoft.com/office/drawing/2014/main" id="{CAEF23A1-2BD1-DB41-B575-4099BDE7C7A3}"/>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7829" name="Rectangle 5">
            <a:extLst>
              <a:ext uri="{FF2B5EF4-FFF2-40B4-BE49-F238E27FC236}">
                <a16:creationId xmlns:a16="http://schemas.microsoft.com/office/drawing/2014/main" id="{86207AC8-2102-5E40-AAF4-DBCA6D5CCD85}"/>
              </a:ext>
            </a:extLst>
          </p:cNvPr>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7830" name="Rectangle 6">
            <a:extLst>
              <a:ext uri="{FF2B5EF4-FFF2-40B4-BE49-F238E27FC236}">
                <a16:creationId xmlns:a16="http://schemas.microsoft.com/office/drawing/2014/main" id="{14F780BD-50FD-B145-9BCC-CA69EFB14553}"/>
              </a:ext>
            </a:extLst>
          </p:cNvPr>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84" charset="-128"/>
              </a:defRPr>
            </a:lvl1pPr>
          </a:lstStyle>
          <a:p>
            <a:pPr>
              <a:defRPr/>
            </a:pPr>
            <a:endParaRPr lang="en-US"/>
          </a:p>
        </p:txBody>
      </p:sp>
      <p:sp>
        <p:nvSpPr>
          <p:cNvPr id="77831" name="Rectangle 7">
            <a:extLst>
              <a:ext uri="{FF2B5EF4-FFF2-40B4-BE49-F238E27FC236}">
                <a16:creationId xmlns:a16="http://schemas.microsoft.com/office/drawing/2014/main" id="{4B84003C-93F9-CB4A-AB26-19B6E8206F66}"/>
              </a:ext>
            </a:extLst>
          </p:cNvPr>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AD3AADD0-FF74-1C40-8DB4-F2151FDFC69A}"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8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8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8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8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08703D4B-03A1-DB40-BC54-18D125EAAEB4}"/>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B3BAE54-CCA7-7648-B542-A01D386117E5}" type="slidenum">
              <a:rPr lang="en-US" altLang="en-US" sz="1200"/>
              <a:pPr/>
              <a:t>8</a:t>
            </a:fld>
            <a:endParaRPr lang="en-US" altLang="en-US" sz="1200"/>
          </a:p>
        </p:txBody>
      </p:sp>
      <p:sp>
        <p:nvSpPr>
          <p:cNvPr id="100355" name="Rectangle 7">
            <a:extLst>
              <a:ext uri="{FF2B5EF4-FFF2-40B4-BE49-F238E27FC236}">
                <a16:creationId xmlns:a16="http://schemas.microsoft.com/office/drawing/2014/main" id="{8FD351CC-9D53-B34A-9590-2D2F1116FBD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A5395A4E-D6C0-234D-AD28-ADC5ED73B9DE}" type="slidenum">
              <a:rPr lang="en-US" altLang="en-US" sz="1200"/>
              <a:pPr algn="r" eaLnBrk="1" hangingPunct="1"/>
              <a:t>8</a:t>
            </a:fld>
            <a:endParaRPr lang="en-US" altLang="en-US" sz="1200"/>
          </a:p>
        </p:txBody>
      </p:sp>
      <p:sp>
        <p:nvSpPr>
          <p:cNvPr id="100356" name="Rectangle 2">
            <a:extLst>
              <a:ext uri="{FF2B5EF4-FFF2-40B4-BE49-F238E27FC236}">
                <a16:creationId xmlns:a16="http://schemas.microsoft.com/office/drawing/2014/main" id="{F48E0D20-0F01-C541-A19B-483FB52A6DE9}"/>
              </a:ext>
            </a:extLst>
          </p:cNvPr>
          <p:cNvSpPr>
            <a:spLocks noGrp="1" noRot="1" noChangeAspect="1" noChangeArrowheads="1" noTextEdit="1"/>
          </p:cNvSpPr>
          <p:nvPr>
            <p:ph type="sldImg"/>
          </p:nvPr>
        </p:nvSpPr>
        <p:spPr>
          <a:solidFill>
            <a:srgbClr val="FFFFFF"/>
          </a:solidFill>
          <a:ln/>
        </p:spPr>
      </p:sp>
      <p:sp>
        <p:nvSpPr>
          <p:cNvPr id="100357" name="Rectangle 3">
            <a:extLst>
              <a:ext uri="{FF2B5EF4-FFF2-40B4-BE49-F238E27FC236}">
                <a16:creationId xmlns:a16="http://schemas.microsoft.com/office/drawing/2014/main" id="{A8AF83B3-B98A-8443-AE53-9B3D3EAF1278}"/>
              </a:ext>
            </a:extLst>
          </p:cNvPr>
          <p:cNvSpPr>
            <a:spLocks noGrp="1" noChangeArrowheads="1"/>
          </p:cNvSpPr>
          <p:nvPr>
            <p:ph type="body" idx="1"/>
          </p:nvPr>
        </p:nvSpPr>
        <p:spPr>
          <a:xfrm>
            <a:off x="685800" y="4343400"/>
            <a:ext cx="54864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r>
              <a:rPr lang="en-US" altLang="en-US">
                <a:latin typeface="Arial" panose="020B0604020202020204" pitchFamily="34" charset="0"/>
                <a:ea typeface="ＭＳ Ｐゴシック" panose="020B0600070205080204" pitchFamily="34" charset="-128"/>
              </a:rPr>
              <a:t>Answer: A</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09EA6D19-D869-9C4D-AA4F-F6AE3DD45673}"/>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69F22FA-B716-134A-8DAA-B9D899894F60}" type="slidenum">
              <a:rPr lang="en-US" altLang="en-US" sz="1200"/>
              <a:pPr/>
              <a:t>18</a:t>
            </a:fld>
            <a:endParaRPr lang="en-US" altLang="en-US" sz="1200"/>
          </a:p>
        </p:txBody>
      </p:sp>
      <p:sp>
        <p:nvSpPr>
          <p:cNvPr id="111619" name="Rectangle 7">
            <a:extLst>
              <a:ext uri="{FF2B5EF4-FFF2-40B4-BE49-F238E27FC236}">
                <a16:creationId xmlns:a16="http://schemas.microsoft.com/office/drawing/2014/main" id="{F735C207-8892-784E-9424-C7BEC7ADB413}"/>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7E8508B1-D575-5E44-B011-61ED9567AAC2}" type="slidenum">
              <a:rPr lang="en-US" altLang="en-US" sz="1200"/>
              <a:pPr algn="r" eaLnBrk="1" hangingPunct="1"/>
              <a:t>18</a:t>
            </a:fld>
            <a:endParaRPr lang="en-US" altLang="en-US" sz="1200"/>
          </a:p>
        </p:txBody>
      </p:sp>
      <p:sp>
        <p:nvSpPr>
          <p:cNvPr id="111620" name="Rectangle 1026">
            <a:extLst>
              <a:ext uri="{FF2B5EF4-FFF2-40B4-BE49-F238E27FC236}">
                <a16:creationId xmlns:a16="http://schemas.microsoft.com/office/drawing/2014/main" id="{9E6F8045-E138-5843-8D4F-3F8C5EFF2DD5}"/>
              </a:ext>
            </a:extLst>
          </p:cNvPr>
          <p:cNvSpPr>
            <a:spLocks noGrp="1" noRot="1" noChangeAspect="1" noChangeArrowheads="1" noTextEdit="1"/>
          </p:cNvSpPr>
          <p:nvPr>
            <p:ph type="sldImg"/>
          </p:nvPr>
        </p:nvSpPr>
        <p:spPr>
          <a:solidFill>
            <a:srgbClr val="FFFFFF"/>
          </a:solidFill>
          <a:ln/>
        </p:spPr>
      </p:sp>
      <p:sp>
        <p:nvSpPr>
          <p:cNvPr id="111621" name="Rectangle 1027">
            <a:extLst>
              <a:ext uri="{FF2B5EF4-FFF2-40B4-BE49-F238E27FC236}">
                <a16:creationId xmlns:a16="http://schemas.microsoft.com/office/drawing/2014/main" id="{BABE0ED2-8551-0247-A75E-F4137E0BBED4}"/>
              </a:ext>
            </a:extLst>
          </p:cNvPr>
          <p:cNvSpPr>
            <a:spLocks noGrp="1" noChangeArrowheads="1"/>
          </p:cNvSpPr>
          <p:nvPr>
            <p:ph type="body" idx="1"/>
          </p:nvPr>
        </p:nvSpPr>
        <p:spPr>
          <a:xfrm>
            <a:off x="685800" y="4343400"/>
            <a:ext cx="54864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1E41BD19-43C3-F448-842E-8BCA4C57391D}"/>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321DDAA-EC49-7D4A-8E31-96D5E6C3988A}" type="slidenum">
              <a:rPr lang="en-US" altLang="en-US" sz="1200"/>
              <a:pPr/>
              <a:t>25</a:t>
            </a:fld>
            <a:endParaRPr lang="en-US" altLang="en-US" sz="1200"/>
          </a:p>
        </p:txBody>
      </p:sp>
      <p:sp>
        <p:nvSpPr>
          <p:cNvPr id="112643" name="Rectangle 7">
            <a:extLst>
              <a:ext uri="{FF2B5EF4-FFF2-40B4-BE49-F238E27FC236}">
                <a16:creationId xmlns:a16="http://schemas.microsoft.com/office/drawing/2014/main" id="{DCC64EE1-953B-F84E-A563-951D538372A3}"/>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59D20FB4-84CF-264D-81F3-C06FEADBA9F9}" type="slidenum">
              <a:rPr lang="en-US" altLang="en-US" sz="1200"/>
              <a:pPr algn="r" eaLnBrk="1" hangingPunct="1"/>
              <a:t>25</a:t>
            </a:fld>
            <a:endParaRPr lang="en-US" altLang="en-US" sz="1200"/>
          </a:p>
        </p:txBody>
      </p:sp>
      <p:sp>
        <p:nvSpPr>
          <p:cNvPr id="112644" name="Rectangle 2">
            <a:extLst>
              <a:ext uri="{FF2B5EF4-FFF2-40B4-BE49-F238E27FC236}">
                <a16:creationId xmlns:a16="http://schemas.microsoft.com/office/drawing/2014/main" id="{3DE30B21-204E-A74A-B9E9-F50818C9253F}"/>
              </a:ext>
            </a:extLst>
          </p:cNvPr>
          <p:cNvSpPr>
            <a:spLocks noGrp="1" noRot="1" noChangeAspect="1" noChangeArrowheads="1" noTextEdit="1"/>
          </p:cNvSpPr>
          <p:nvPr>
            <p:ph type="sldImg"/>
          </p:nvPr>
        </p:nvSpPr>
        <p:spPr>
          <a:solidFill>
            <a:srgbClr val="FFFFFF"/>
          </a:solidFill>
          <a:ln/>
        </p:spPr>
      </p:sp>
      <p:sp>
        <p:nvSpPr>
          <p:cNvPr id="112645" name="Rectangle 3">
            <a:extLst>
              <a:ext uri="{FF2B5EF4-FFF2-40B4-BE49-F238E27FC236}">
                <a16:creationId xmlns:a16="http://schemas.microsoft.com/office/drawing/2014/main" id="{F8C44818-006B-FE49-B1A4-557076EA7078}"/>
              </a:ext>
            </a:extLst>
          </p:cNvPr>
          <p:cNvSpPr>
            <a:spLocks noGrp="1" noChangeArrowheads="1"/>
          </p:cNvSpPr>
          <p:nvPr>
            <p:ph type="body" idx="1"/>
          </p:nvPr>
        </p:nvSpPr>
        <p:spPr>
          <a:xfrm>
            <a:off x="685800" y="4343400"/>
            <a:ext cx="54864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8E0C716B-9DE1-EF4F-AFA0-5AE475A00AFF}"/>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3C5B772-A95A-304F-AEE3-E5096393C672}" type="slidenum">
              <a:rPr lang="en-US" altLang="en-US" sz="1200"/>
              <a:pPr/>
              <a:t>26</a:t>
            </a:fld>
            <a:endParaRPr lang="en-US" altLang="en-US" sz="1200"/>
          </a:p>
        </p:txBody>
      </p:sp>
      <p:sp>
        <p:nvSpPr>
          <p:cNvPr id="113667" name="Rectangle 7">
            <a:extLst>
              <a:ext uri="{FF2B5EF4-FFF2-40B4-BE49-F238E27FC236}">
                <a16:creationId xmlns:a16="http://schemas.microsoft.com/office/drawing/2014/main" id="{D5EB2DAF-27C6-F844-A0DF-F1DE3E19C556}"/>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25F46FB7-7E39-4B4F-ABD2-9D09ABCE2FEF}" type="slidenum">
              <a:rPr lang="en-US" altLang="en-US" sz="1200"/>
              <a:pPr algn="r" eaLnBrk="1" hangingPunct="1"/>
              <a:t>26</a:t>
            </a:fld>
            <a:endParaRPr lang="en-US" altLang="en-US" sz="1200"/>
          </a:p>
        </p:txBody>
      </p:sp>
      <p:sp>
        <p:nvSpPr>
          <p:cNvPr id="113668" name="Rectangle 2">
            <a:extLst>
              <a:ext uri="{FF2B5EF4-FFF2-40B4-BE49-F238E27FC236}">
                <a16:creationId xmlns:a16="http://schemas.microsoft.com/office/drawing/2014/main" id="{813FBB6C-2A3B-4248-A3E5-000382BCDEA7}"/>
              </a:ext>
            </a:extLst>
          </p:cNvPr>
          <p:cNvSpPr>
            <a:spLocks noGrp="1" noRot="1" noChangeAspect="1" noChangeArrowheads="1" noTextEdit="1"/>
          </p:cNvSpPr>
          <p:nvPr>
            <p:ph type="sldImg"/>
          </p:nvPr>
        </p:nvSpPr>
        <p:spPr>
          <a:solidFill>
            <a:srgbClr val="FFFFFF"/>
          </a:solidFill>
          <a:ln/>
        </p:spPr>
      </p:sp>
      <p:sp>
        <p:nvSpPr>
          <p:cNvPr id="113669" name="Rectangle 3">
            <a:extLst>
              <a:ext uri="{FF2B5EF4-FFF2-40B4-BE49-F238E27FC236}">
                <a16:creationId xmlns:a16="http://schemas.microsoft.com/office/drawing/2014/main" id="{0BF6AE87-2CE7-A04A-A555-6D2997B05964}"/>
              </a:ext>
            </a:extLst>
          </p:cNvPr>
          <p:cNvSpPr>
            <a:spLocks noGrp="1" noChangeArrowheads="1"/>
          </p:cNvSpPr>
          <p:nvPr>
            <p:ph type="body" idx="1"/>
          </p:nvPr>
        </p:nvSpPr>
        <p:spPr>
          <a:xfrm>
            <a:off x="685800" y="4343400"/>
            <a:ext cx="54864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12E236D4-EE70-3B49-8DAA-329BE4E8C27D}"/>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D959005-5EAD-9A46-8A35-F08F6D0D392A}" type="slidenum">
              <a:rPr lang="en-US" altLang="en-US" sz="1200"/>
              <a:pPr/>
              <a:t>27</a:t>
            </a:fld>
            <a:endParaRPr lang="en-US" altLang="en-US" sz="1200"/>
          </a:p>
        </p:txBody>
      </p:sp>
      <p:sp>
        <p:nvSpPr>
          <p:cNvPr id="114691" name="Rectangle 7">
            <a:extLst>
              <a:ext uri="{FF2B5EF4-FFF2-40B4-BE49-F238E27FC236}">
                <a16:creationId xmlns:a16="http://schemas.microsoft.com/office/drawing/2014/main" id="{090F2EFC-E4C5-4546-9890-3C6C0206F860}"/>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6A1F2722-C256-F941-AF23-8265B4E6946A}" type="slidenum">
              <a:rPr lang="en-US" altLang="en-US" sz="1200"/>
              <a:pPr algn="r" eaLnBrk="1" hangingPunct="1"/>
              <a:t>27</a:t>
            </a:fld>
            <a:endParaRPr lang="en-US" altLang="en-US" sz="1200"/>
          </a:p>
        </p:txBody>
      </p:sp>
      <p:sp>
        <p:nvSpPr>
          <p:cNvPr id="114692" name="Rectangle 2">
            <a:extLst>
              <a:ext uri="{FF2B5EF4-FFF2-40B4-BE49-F238E27FC236}">
                <a16:creationId xmlns:a16="http://schemas.microsoft.com/office/drawing/2014/main" id="{5DFA5179-3804-2B4A-A97D-9760602C4A65}"/>
              </a:ext>
            </a:extLst>
          </p:cNvPr>
          <p:cNvSpPr>
            <a:spLocks noGrp="1" noRot="1" noChangeAspect="1" noChangeArrowheads="1" noTextEdit="1"/>
          </p:cNvSpPr>
          <p:nvPr>
            <p:ph type="sldImg"/>
          </p:nvPr>
        </p:nvSpPr>
        <p:spPr>
          <a:solidFill>
            <a:srgbClr val="FFFFFF"/>
          </a:solidFill>
          <a:ln/>
        </p:spPr>
      </p:sp>
      <p:sp>
        <p:nvSpPr>
          <p:cNvPr id="114693" name="Rectangle 3">
            <a:extLst>
              <a:ext uri="{FF2B5EF4-FFF2-40B4-BE49-F238E27FC236}">
                <a16:creationId xmlns:a16="http://schemas.microsoft.com/office/drawing/2014/main" id="{F6169910-2433-8447-8A6A-4C045A2F33C4}"/>
              </a:ext>
            </a:extLst>
          </p:cNvPr>
          <p:cNvSpPr>
            <a:spLocks noGrp="1" noChangeArrowheads="1"/>
          </p:cNvSpPr>
          <p:nvPr>
            <p:ph type="body" idx="1"/>
          </p:nvPr>
        </p:nvSpPr>
        <p:spPr>
          <a:xfrm>
            <a:off x="685800" y="4343400"/>
            <a:ext cx="54864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2F610CDA-F183-2D41-9209-94D94C4A6B02}"/>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27760E8-10B5-9F4B-B097-C5DEC4B5DE1F}" type="slidenum">
              <a:rPr lang="en-US" altLang="en-US" sz="1200"/>
              <a:pPr/>
              <a:t>28</a:t>
            </a:fld>
            <a:endParaRPr lang="en-US" altLang="en-US" sz="1200"/>
          </a:p>
        </p:txBody>
      </p:sp>
      <p:sp>
        <p:nvSpPr>
          <p:cNvPr id="115715" name="Rectangle 7">
            <a:extLst>
              <a:ext uri="{FF2B5EF4-FFF2-40B4-BE49-F238E27FC236}">
                <a16:creationId xmlns:a16="http://schemas.microsoft.com/office/drawing/2014/main" id="{FC971284-F11B-AA48-BFA5-A3AD6FBDD802}"/>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E032AC7D-AF21-494F-8D30-0C6D7DA1647A}" type="slidenum">
              <a:rPr lang="en-US" altLang="en-US" sz="1200"/>
              <a:pPr algn="r" eaLnBrk="1" hangingPunct="1"/>
              <a:t>28</a:t>
            </a:fld>
            <a:endParaRPr lang="en-US" altLang="en-US" sz="1200"/>
          </a:p>
        </p:txBody>
      </p:sp>
      <p:sp>
        <p:nvSpPr>
          <p:cNvPr id="115716" name="Rectangle 2">
            <a:extLst>
              <a:ext uri="{FF2B5EF4-FFF2-40B4-BE49-F238E27FC236}">
                <a16:creationId xmlns:a16="http://schemas.microsoft.com/office/drawing/2014/main" id="{8DBA3CC3-A63F-0F49-9425-B51CF058E07C}"/>
              </a:ext>
            </a:extLst>
          </p:cNvPr>
          <p:cNvSpPr>
            <a:spLocks noGrp="1" noRot="1" noChangeAspect="1" noChangeArrowheads="1" noTextEdit="1"/>
          </p:cNvSpPr>
          <p:nvPr>
            <p:ph type="sldImg"/>
          </p:nvPr>
        </p:nvSpPr>
        <p:spPr>
          <a:solidFill>
            <a:srgbClr val="FFFFFF"/>
          </a:solidFill>
          <a:ln/>
        </p:spPr>
      </p:sp>
      <p:sp>
        <p:nvSpPr>
          <p:cNvPr id="115717" name="Rectangle 3">
            <a:extLst>
              <a:ext uri="{FF2B5EF4-FFF2-40B4-BE49-F238E27FC236}">
                <a16:creationId xmlns:a16="http://schemas.microsoft.com/office/drawing/2014/main" id="{D66098D5-9FF9-F942-AF07-202F6465853B}"/>
              </a:ext>
            </a:extLst>
          </p:cNvPr>
          <p:cNvSpPr>
            <a:spLocks noGrp="1" noChangeArrowheads="1"/>
          </p:cNvSpPr>
          <p:nvPr>
            <p:ph type="body" idx="1"/>
          </p:nvPr>
        </p:nvSpPr>
        <p:spPr>
          <a:xfrm>
            <a:off x="685800" y="4343400"/>
            <a:ext cx="54864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97E1E1D9-BB2F-334D-844D-32B3A54F7EF6}"/>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ACF29DA-272C-BA42-8A44-EB6A9988EA7F}" type="slidenum">
              <a:rPr lang="en-US" altLang="en-US" sz="1200"/>
              <a:pPr/>
              <a:t>31</a:t>
            </a:fld>
            <a:endParaRPr lang="en-US" altLang="en-US" sz="1200"/>
          </a:p>
        </p:txBody>
      </p:sp>
      <p:sp>
        <p:nvSpPr>
          <p:cNvPr id="116739" name="Rectangle 7">
            <a:extLst>
              <a:ext uri="{FF2B5EF4-FFF2-40B4-BE49-F238E27FC236}">
                <a16:creationId xmlns:a16="http://schemas.microsoft.com/office/drawing/2014/main" id="{743877A9-D700-904E-96CB-0E72941425E2}"/>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3451F925-7233-014F-B8D7-4BEE7E3ADC61}" type="slidenum">
              <a:rPr lang="en-US" altLang="en-US" sz="1200"/>
              <a:pPr algn="r" eaLnBrk="1" hangingPunct="1"/>
              <a:t>31</a:t>
            </a:fld>
            <a:endParaRPr lang="en-US" altLang="en-US" sz="1200"/>
          </a:p>
        </p:txBody>
      </p:sp>
      <p:sp>
        <p:nvSpPr>
          <p:cNvPr id="116740" name="Rectangle 2">
            <a:extLst>
              <a:ext uri="{FF2B5EF4-FFF2-40B4-BE49-F238E27FC236}">
                <a16:creationId xmlns:a16="http://schemas.microsoft.com/office/drawing/2014/main" id="{BEB6D361-468F-AF4D-B77F-9667CFE01669}"/>
              </a:ext>
            </a:extLst>
          </p:cNvPr>
          <p:cNvSpPr>
            <a:spLocks noGrp="1" noRot="1" noChangeAspect="1" noChangeArrowheads="1" noTextEdit="1"/>
          </p:cNvSpPr>
          <p:nvPr>
            <p:ph type="sldImg"/>
          </p:nvPr>
        </p:nvSpPr>
        <p:spPr>
          <a:solidFill>
            <a:srgbClr val="FFFFFF"/>
          </a:solidFill>
          <a:ln/>
        </p:spPr>
      </p:sp>
      <p:sp>
        <p:nvSpPr>
          <p:cNvPr id="116741" name="Rectangle 3">
            <a:extLst>
              <a:ext uri="{FF2B5EF4-FFF2-40B4-BE49-F238E27FC236}">
                <a16:creationId xmlns:a16="http://schemas.microsoft.com/office/drawing/2014/main" id="{EE5859D7-9914-DB4A-BB7C-0048DBFC20FB}"/>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9FA8F0E7-9D0F-C347-B70D-BD3FDBD5376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273743D-93ED-B949-BE2F-CE8AB68FE015}" type="slidenum">
              <a:rPr lang="en-US" altLang="en-US" sz="1200"/>
              <a:pPr/>
              <a:t>32</a:t>
            </a:fld>
            <a:endParaRPr lang="en-US" altLang="en-US" sz="1200"/>
          </a:p>
        </p:txBody>
      </p:sp>
      <p:sp>
        <p:nvSpPr>
          <p:cNvPr id="117763" name="Rectangle 7">
            <a:extLst>
              <a:ext uri="{FF2B5EF4-FFF2-40B4-BE49-F238E27FC236}">
                <a16:creationId xmlns:a16="http://schemas.microsoft.com/office/drawing/2014/main" id="{C5059822-B9AD-C944-8B3C-4D0E6C18C49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08466311-E12B-3A46-8EA1-B3CB3BCFB3B4}" type="slidenum">
              <a:rPr lang="en-US" altLang="en-US" sz="1200"/>
              <a:pPr algn="r" eaLnBrk="1" hangingPunct="1"/>
              <a:t>32</a:t>
            </a:fld>
            <a:endParaRPr lang="en-US" altLang="en-US" sz="1200"/>
          </a:p>
        </p:txBody>
      </p:sp>
      <p:sp>
        <p:nvSpPr>
          <p:cNvPr id="117764" name="Rectangle 2">
            <a:extLst>
              <a:ext uri="{FF2B5EF4-FFF2-40B4-BE49-F238E27FC236}">
                <a16:creationId xmlns:a16="http://schemas.microsoft.com/office/drawing/2014/main" id="{07B8F90C-16E7-CF49-9884-E4F0B53E3108}"/>
              </a:ext>
            </a:extLst>
          </p:cNvPr>
          <p:cNvSpPr>
            <a:spLocks noGrp="1" noRot="1" noChangeAspect="1" noChangeArrowheads="1" noTextEdit="1"/>
          </p:cNvSpPr>
          <p:nvPr>
            <p:ph type="sldImg"/>
          </p:nvPr>
        </p:nvSpPr>
        <p:spPr>
          <a:solidFill>
            <a:srgbClr val="FFFFFF"/>
          </a:solidFill>
          <a:ln/>
        </p:spPr>
      </p:sp>
      <p:sp>
        <p:nvSpPr>
          <p:cNvPr id="117765" name="Rectangle 3">
            <a:extLst>
              <a:ext uri="{FF2B5EF4-FFF2-40B4-BE49-F238E27FC236}">
                <a16:creationId xmlns:a16="http://schemas.microsoft.com/office/drawing/2014/main" id="{C6B46637-C544-494E-955A-5086536AB8A9}"/>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3169FE7E-1F58-ED47-A97E-58FB46845F08}"/>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2ECCDAA-A23A-1148-9E29-FA935178F77A}" type="slidenum">
              <a:rPr lang="en-US" altLang="en-US" sz="1200"/>
              <a:pPr/>
              <a:t>33</a:t>
            </a:fld>
            <a:endParaRPr lang="en-US" altLang="en-US" sz="1200"/>
          </a:p>
        </p:txBody>
      </p:sp>
      <p:sp>
        <p:nvSpPr>
          <p:cNvPr id="118787" name="Rectangle 7">
            <a:extLst>
              <a:ext uri="{FF2B5EF4-FFF2-40B4-BE49-F238E27FC236}">
                <a16:creationId xmlns:a16="http://schemas.microsoft.com/office/drawing/2014/main" id="{0BDDEFBE-D083-C949-AF74-5557A9EC6640}"/>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8A1A8E0C-D9CD-DA47-96C6-FCCC1E10BF22}" type="slidenum">
              <a:rPr lang="en-US" altLang="en-US" sz="1200"/>
              <a:pPr algn="r" eaLnBrk="1" hangingPunct="1"/>
              <a:t>33</a:t>
            </a:fld>
            <a:endParaRPr lang="en-US" altLang="en-US" sz="1200"/>
          </a:p>
        </p:txBody>
      </p:sp>
      <p:sp>
        <p:nvSpPr>
          <p:cNvPr id="118788" name="Rectangle 2">
            <a:extLst>
              <a:ext uri="{FF2B5EF4-FFF2-40B4-BE49-F238E27FC236}">
                <a16:creationId xmlns:a16="http://schemas.microsoft.com/office/drawing/2014/main" id="{7E8C1B1A-FA02-424C-BE3D-DEDC5DDC6D18}"/>
              </a:ext>
            </a:extLst>
          </p:cNvPr>
          <p:cNvSpPr>
            <a:spLocks noGrp="1" noRot="1" noChangeAspect="1" noChangeArrowheads="1" noTextEdit="1"/>
          </p:cNvSpPr>
          <p:nvPr>
            <p:ph type="sldImg"/>
          </p:nvPr>
        </p:nvSpPr>
        <p:spPr>
          <a:solidFill>
            <a:srgbClr val="FFFFFF"/>
          </a:solidFill>
          <a:ln/>
        </p:spPr>
      </p:sp>
      <p:sp>
        <p:nvSpPr>
          <p:cNvPr id="118789" name="Rectangle 3">
            <a:extLst>
              <a:ext uri="{FF2B5EF4-FFF2-40B4-BE49-F238E27FC236}">
                <a16:creationId xmlns:a16="http://schemas.microsoft.com/office/drawing/2014/main" id="{D6C3A19D-F71D-5244-A55A-44AF8ED67929}"/>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86084A7D-7890-284C-86CD-879641359DAC}"/>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F98F3E8-8FF8-5944-998A-DE68A457A9B9}" type="slidenum">
              <a:rPr lang="en-US" altLang="en-US" sz="1200"/>
              <a:pPr/>
              <a:t>34</a:t>
            </a:fld>
            <a:endParaRPr lang="en-US" altLang="en-US" sz="1200"/>
          </a:p>
        </p:txBody>
      </p:sp>
      <p:sp>
        <p:nvSpPr>
          <p:cNvPr id="119811" name="Rectangle 7">
            <a:extLst>
              <a:ext uri="{FF2B5EF4-FFF2-40B4-BE49-F238E27FC236}">
                <a16:creationId xmlns:a16="http://schemas.microsoft.com/office/drawing/2014/main" id="{F0B78E42-96C4-CD40-9676-4B3639E3581A}"/>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F23F0E13-4100-7843-8562-F110050F3DDC}" type="slidenum">
              <a:rPr lang="en-US" altLang="en-US" sz="1200"/>
              <a:pPr algn="r" eaLnBrk="1" hangingPunct="1"/>
              <a:t>34</a:t>
            </a:fld>
            <a:endParaRPr lang="en-US" altLang="en-US" sz="1200"/>
          </a:p>
        </p:txBody>
      </p:sp>
      <p:sp>
        <p:nvSpPr>
          <p:cNvPr id="119812" name="Rectangle 2">
            <a:extLst>
              <a:ext uri="{FF2B5EF4-FFF2-40B4-BE49-F238E27FC236}">
                <a16:creationId xmlns:a16="http://schemas.microsoft.com/office/drawing/2014/main" id="{633F549F-1962-8E4F-AC28-39EBC02F2111}"/>
              </a:ext>
            </a:extLst>
          </p:cNvPr>
          <p:cNvSpPr>
            <a:spLocks noGrp="1" noRot="1" noChangeAspect="1" noChangeArrowheads="1" noTextEdit="1"/>
          </p:cNvSpPr>
          <p:nvPr>
            <p:ph type="sldImg"/>
          </p:nvPr>
        </p:nvSpPr>
        <p:spPr>
          <a:solidFill>
            <a:srgbClr val="FFFFFF"/>
          </a:solidFill>
          <a:ln/>
        </p:spPr>
      </p:sp>
      <p:sp>
        <p:nvSpPr>
          <p:cNvPr id="119813" name="Rectangle 3">
            <a:extLst>
              <a:ext uri="{FF2B5EF4-FFF2-40B4-BE49-F238E27FC236}">
                <a16:creationId xmlns:a16="http://schemas.microsoft.com/office/drawing/2014/main" id="{78004EC6-CD9A-FD44-8D60-4165491348F5}"/>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C0831A61-3C98-554E-9858-E52D7BCB3CB3}"/>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B07607D-21E5-EE4B-AD21-3F7526243C03}" type="slidenum">
              <a:rPr lang="en-US" altLang="en-US" sz="1200"/>
              <a:pPr/>
              <a:t>43</a:t>
            </a:fld>
            <a:endParaRPr lang="en-US" altLang="en-US" sz="1200"/>
          </a:p>
        </p:txBody>
      </p:sp>
      <p:sp>
        <p:nvSpPr>
          <p:cNvPr id="120835" name="Rectangle 7">
            <a:extLst>
              <a:ext uri="{FF2B5EF4-FFF2-40B4-BE49-F238E27FC236}">
                <a16:creationId xmlns:a16="http://schemas.microsoft.com/office/drawing/2014/main" id="{26C79826-D2A3-B449-973C-93BB13094492}"/>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73536B90-0531-3C40-BB7D-2F2BDAE2E536}" type="slidenum">
              <a:rPr lang="en-US" altLang="en-US" sz="1200"/>
              <a:pPr algn="r" eaLnBrk="1" hangingPunct="1"/>
              <a:t>43</a:t>
            </a:fld>
            <a:endParaRPr lang="en-US" altLang="en-US" sz="1200"/>
          </a:p>
        </p:txBody>
      </p:sp>
      <p:sp>
        <p:nvSpPr>
          <p:cNvPr id="120836" name="Rectangle 2">
            <a:extLst>
              <a:ext uri="{FF2B5EF4-FFF2-40B4-BE49-F238E27FC236}">
                <a16:creationId xmlns:a16="http://schemas.microsoft.com/office/drawing/2014/main" id="{A12CBDB1-18C7-5049-BAD7-7C820BA63A3A}"/>
              </a:ext>
            </a:extLst>
          </p:cNvPr>
          <p:cNvSpPr>
            <a:spLocks noGrp="1" noRot="1" noChangeAspect="1" noChangeArrowheads="1" noTextEdit="1"/>
          </p:cNvSpPr>
          <p:nvPr>
            <p:ph type="sldImg"/>
          </p:nvPr>
        </p:nvSpPr>
        <p:spPr>
          <a:solidFill>
            <a:srgbClr val="FFFFFF"/>
          </a:solidFill>
          <a:ln/>
        </p:spPr>
      </p:sp>
      <p:sp>
        <p:nvSpPr>
          <p:cNvPr id="120837" name="Rectangle 3">
            <a:extLst>
              <a:ext uri="{FF2B5EF4-FFF2-40B4-BE49-F238E27FC236}">
                <a16:creationId xmlns:a16="http://schemas.microsoft.com/office/drawing/2014/main" id="{C3DF81D6-E937-CA4A-9102-5BF67347B493}"/>
              </a:ext>
            </a:extLst>
          </p:cNvPr>
          <p:cNvSpPr>
            <a:spLocks noGrp="1" noChangeArrowheads="1"/>
          </p:cNvSpPr>
          <p:nvPr>
            <p:ph type="body" idx="1"/>
          </p:nvPr>
        </p:nvSpPr>
        <p:spPr>
          <a:xfrm>
            <a:off x="685800" y="4343400"/>
            <a:ext cx="54864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r>
              <a:rPr lang="en-US" altLang="en-US" sz="1600">
                <a:latin typeface="Lucida Grande" panose="020B0600040502020204" pitchFamily="34" charset="0"/>
                <a:ea typeface="ＭＳ Ｐゴシック" panose="020B0600070205080204" pitchFamily="34" charset="-128"/>
                <a:sym typeface="Lucida Grande" panose="020B0600040502020204" pitchFamily="34" charset="0"/>
              </a:rPr>
              <a:t>Answer: C. Both balls receive the same impulse and have the same mass, so they will have the same final speed.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D4DCB473-3EFE-1644-8838-7DE4F63D70FF}"/>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C9709C6-1AE9-A345-A9EB-E004FCFF98BD}" type="slidenum">
              <a:rPr lang="en-US" altLang="en-US" sz="1200"/>
              <a:pPr/>
              <a:t>9</a:t>
            </a:fld>
            <a:endParaRPr lang="en-US" altLang="en-US" sz="1200"/>
          </a:p>
        </p:txBody>
      </p:sp>
      <p:sp>
        <p:nvSpPr>
          <p:cNvPr id="101379" name="Rectangle 7">
            <a:extLst>
              <a:ext uri="{FF2B5EF4-FFF2-40B4-BE49-F238E27FC236}">
                <a16:creationId xmlns:a16="http://schemas.microsoft.com/office/drawing/2014/main" id="{403F1BD4-56D9-5744-856C-D70AB3DE958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C62E6EDE-491C-8E4E-8AA3-B7E1CCA3400E}" type="slidenum">
              <a:rPr lang="en-US" altLang="en-US" sz="1200"/>
              <a:pPr algn="r" eaLnBrk="1" hangingPunct="1"/>
              <a:t>9</a:t>
            </a:fld>
            <a:endParaRPr lang="en-US" altLang="en-US" sz="1200"/>
          </a:p>
        </p:txBody>
      </p:sp>
      <p:sp>
        <p:nvSpPr>
          <p:cNvPr id="101380" name="Rectangle 2">
            <a:extLst>
              <a:ext uri="{FF2B5EF4-FFF2-40B4-BE49-F238E27FC236}">
                <a16:creationId xmlns:a16="http://schemas.microsoft.com/office/drawing/2014/main" id="{C2C849E6-D52F-4A4E-A5F1-7A0E1AD62FBA}"/>
              </a:ext>
            </a:extLst>
          </p:cNvPr>
          <p:cNvSpPr>
            <a:spLocks noGrp="1" noRot="1" noChangeAspect="1" noChangeArrowheads="1" noTextEdit="1"/>
          </p:cNvSpPr>
          <p:nvPr>
            <p:ph type="sldImg"/>
          </p:nvPr>
        </p:nvSpPr>
        <p:spPr>
          <a:solidFill>
            <a:srgbClr val="FFFFFF"/>
          </a:solidFill>
          <a:ln/>
        </p:spPr>
      </p:sp>
      <p:sp>
        <p:nvSpPr>
          <p:cNvPr id="101381" name="Rectangle 3">
            <a:extLst>
              <a:ext uri="{FF2B5EF4-FFF2-40B4-BE49-F238E27FC236}">
                <a16:creationId xmlns:a16="http://schemas.microsoft.com/office/drawing/2014/main" id="{8BE11AE1-23F6-1548-BEE3-71E3559184A4}"/>
              </a:ext>
            </a:extLst>
          </p:cNvPr>
          <p:cNvSpPr>
            <a:spLocks noGrp="1" noChangeArrowheads="1"/>
          </p:cNvSpPr>
          <p:nvPr>
            <p:ph type="body" idx="1"/>
          </p:nvPr>
        </p:nvSpPr>
        <p:spPr>
          <a:xfrm>
            <a:off x="685800" y="4343400"/>
            <a:ext cx="54864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44393EFE-5ACE-754E-9837-58DA007DB636}"/>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F851078-A1A3-6F48-8274-53DD1657CC7A}" type="slidenum">
              <a:rPr lang="en-US" altLang="en-US" sz="1200"/>
              <a:pPr/>
              <a:t>44</a:t>
            </a:fld>
            <a:endParaRPr lang="en-US" altLang="en-US" sz="1200"/>
          </a:p>
        </p:txBody>
      </p:sp>
      <p:sp>
        <p:nvSpPr>
          <p:cNvPr id="121859" name="Rectangle 7">
            <a:extLst>
              <a:ext uri="{FF2B5EF4-FFF2-40B4-BE49-F238E27FC236}">
                <a16:creationId xmlns:a16="http://schemas.microsoft.com/office/drawing/2014/main" id="{B2AF8CFB-A5F6-754B-88A8-D7BD42340293}"/>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91CDE096-8434-EC49-80EB-77EE7DA7E75B}" type="slidenum">
              <a:rPr lang="en-US" altLang="en-US" sz="1200"/>
              <a:pPr algn="r" eaLnBrk="1" hangingPunct="1"/>
              <a:t>44</a:t>
            </a:fld>
            <a:endParaRPr lang="en-US" altLang="en-US" sz="1200"/>
          </a:p>
        </p:txBody>
      </p:sp>
      <p:sp>
        <p:nvSpPr>
          <p:cNvPr id="121860" name="Rectangle 2">
            <a:extLst>
              <a:ext uri="{FF2B5EF4-FFF2-40B4-BE49-F238E27FC236}">
                <a16:creationId xmlns:a16="http://schemas.microsoft.com/office/drawing/2014/main" id="{41D0DA39-E728-E14B-83CC-E0AF1E048B30}"/>
              </a:ext>
            </a:extLst>
          </p:cNvPr>
          <p:cNvSpPr>
            <a:spLocks noGrp="1" noRot="1" noChangeAspect="1" noChangeArrowheads="1" noTextEdit="1"/>
          </p:cNvSpPr>
          <p:nvPr>
            <p:ph type="sldImg"/>
          </p:nvPr>
        </p:nvSpPr>
        <p:spPr>
          <a:solidFill>
            <a:srgbClr val="FFFFFF"/>
          </a:solidFill>
          <a:ln/>
        </p:spPr>
      </p:sp>
      <p:sp>
        <p:nvSpPr>
          <p:cNvPr id="121861" name="Rectangle 3">
            <a:extLst>
              <a:ext uri="{FF2B5EF4-FFF2-40B4-BE49-F238E27FC236}">
                <a16:creationId xmlns:a16="http://schemas.microsoft.com/office/drawing/2014/main" id="{5BFCB130-FA60-7646-AF57-8E9B29FB25A8}"/>
              </a:ext>
            </a:extLst>
          </p:cNvPr>
          <p:cNvSpPr>
            <a:spLocks noGrp="1" noChangeArrowheads="1"/>
          </p:cNvSpPr>
          <p:nvPr>
            <p:ph type="body" idx="1"/>
          </p:nvPr>
        </p:nvSpPr>
        <p:spPr>
          <a:xfrm>
            <a:off x="685800" y="4343400"/>
            <a:ext cx="54864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r>
              <a:rPr lang="en-US" altLang="en-US" sz="1600">
                <a:latin typeface="Lucida Grande" panose="020B0600040502020204" pitchFamily="34" charset="0"/>
                <a:ea typeface="ＭＳ Ｐゴシック" panose="020B0600070205080204" pitchFamily="34" charset="-128"/>
                <a:sym typeface="Lucida Grande" panose="020B0600040502020204" pitchFamily="34" charset="0"/>
              </a:rPr>
              <a:t>Answer: C. Both balls receive the same impulse and have the same mass, so they will have the same final speed.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85A83F01-67C6-244A-9BA4-C342DAD62C33}"/>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EE840D2-59BA-8A49-B86C-5E4E1464BE5C}" type="slidenum">
              <a:rPr lang="en-US" altLang="en-US" sz="1200"/>
              <a:pPr/>
              <a:t>45</a:t>
            </a:fld>
            <a:endParaRPr lang="en-US" altLang="en-US" sz="1200"/>
          </a:p>
        </p:txBody>
      </p:sp>
      <p:sp>
        <p:nvSpPr>
          <p:cNvPr id="122883" name="Rectangle 7">
            <a:extLst>
              <a:ext uri="{FF2B5EF4-FFF2-40B4-BE49-F238E27FC236}">
                <a16:creationId xmlns:a16="http://schemas.microsoft.com/office/drawing/2014/main" id="{9BF96420-5158-D643-B0F3-6E5526D26342}"/>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6B0811EE-5D86-8244-A10E-A80366B20292}" type="slidenum">
              <a:rPr lang="en-US" altLang="en-US" sz="1200"/>
              <a:pPr algn="r" eaLnBrk="1" hangingPunct="1"/>
              <a:t>45</a:t>
            </a:fld>
            <a:endParaRPr lang="en-US" altLang="en-US" sz="1200"/>
          </a:p>
        </p:txBody>
      </p:sp>
      <p:sp>
        <p:nvSpPr>
          <p:cNvPr id="122884" name="Rectangle 2">
            <a:extLst>
              <a:ext uri="{FF2B5EF4-FFF2-40B4-BE49-F238E27FC236}">
                <a16:creationId xmlns:a16="http://schemas.microsoft.com/office/drawing/2014/main" id="{CF422FA6-A759-C44E-A3E5-1BAC512681A8}"/>
              </a:ext>
            </a:extLst>
          </p:cNvPr>
          <p:cNvSpPr>
            <a:spLocks noGrp="1" noRot="1" noChangeAspect="1" noChangeArrowheads="1" noTextEdit="1"/>
          </p:cNvSpPr>
          <p:nvPr>
            <p:ph type="sldImg"/>
          </p:nvPr>
        </p:nvSpPr>
        <p:spPr>
          <a:xfrm>
            <a:off x="1338263" y="914400"/>
            <a:ext cx="4179887" cy="3135313"/>
          </a:xfrm>
          <a:solidFill>
            <a:srgbClr val="FFFFFF"/>
          </a:solidFill>
          <a:ln/>
        </p:spPr>
      </p:sp>
      <p:sp>
        <p:nvSpPr>
          <p:cNvPr id="122885" name="Text Box 3">
            <a:extLst>
              <a:ext uri="{FF2B5EF4-FFF2-40B4-BE49-F238E27FC236}">
                <a16:creationId xmlns:a16="http://schemas.microsoft.com/office/drawing/2014/main" id="{F0066F74-5E62-814D-9BEF-05FD93FB066D}"/>
              </a:ext>
            </a:extLst>
          </p:cNvPr>
          <p:cNvSpPr>
            <a:spLocks noGrp="1" noChangeArrowheads="1"/>
          </p:cNvSpPr>
          <p:nvPr>
            <p:ph type="body" idx="1"/>
          </p:nvPr>
        </p:nvSpPr>
        <p:spPr>
          <a:xfrm>
            <a:off x="1046163" y="4352925"/>
            <a:ext cx="4770437" cy="34782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82058" tIns="41029" rIns="82058" bIns="41029" anchor="ctr"/>
          <a:lstStyle/>
          <a:p>
            <a:pPr eaLnBrk="1" hangingPunct="1"/>
            <a:r>
              <a:rPr lang="en-US" altLang="en-US">
                <a:latin typeface="Arial" panose="020B0604020202020204" pitchFamily="34" charset="0"/>
                <a:ea typeface="ＭＳ Ｐゴシック" panose="020B0600070205080204" pitchFamily="34" charset="-128"/>
              </a:rPr>
              <a:t>STT1.2</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08132E4E-F36C-C943-BDB6-512C3DC2909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0491A20-50C7-6447-B0EA-6C9C1627D076}" type="slidenum">
              <a:rPr lang="en-US" altLang="en-US" sz="1200"/>
              <a:pPr/>
              <a:t>46</a:t>
            </a:fld>
            <a:endParaRPr lang="en-US" altLang="en-US" sz="1200"/>
          </a:p>
        </p:txBody>
      </p:sp>
      <p:sp>
        <p:nvSpPr>
          <p:cNvPr id="123907" name="Rectangle 7">
            <a:extLst>
              <a:ext uri="{FF2B5EF4-FFF2-40B4-BE49-F238E27FC236}">
                <a16:creationId xmlns:a16="http://schemas.microsoft.com/office/drawing/2014/main" id="{A371A9EB-5007-7041-819C-BE72E0DDD139}"/>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A3C6A0A6-EBFB-F647-9A62-B9284FB04A31}" type="slidenum">
              <a:rPr lang="en-US" altLang="en-US" sz="1200"/>
              <a:pPr algn="r" eaLnBrk="1" hangingPunct="1"/>
              <a:t>46</a:t>
            </a:fld>
            <a:endParaRPr lang="en-US" altLang="en-US" sz="1200"/>
          </a:p>
        </p:txBody>
      </p:sp>
      <p:sp>
        <p:nvSpPr>
          <p:cNvPr id="123908" name="Rectangle 2">
            <a:extLst>
              <a:ext uri="{FF2B5EF4-FFF2-40B4-BE49-F238E27FC236}">
                <a16:creationId xmlns:a16="http://schemas.microsoft.com/office/drawing/2014/main" id="{B0EB93BA-2257-F340-8931-6ECBA5949467}"/>
              </a:ext>
            </a:extLst>
          </p:cNvPr>
          <p:cNvSpPr>
            <a:spLocks noGrp="1" noRot="1" noChangeAspect="1" noChangeArrowheads="1" noTextEdit="1"/>
          </p:cNvSpPr>
          <p:nvPr>
            <p:ph type="sldImg"/>
          </p:nvPr>
        </p:nvSpPr>
        <p:spPr>
          <a:xfrm>
            <a:off x="1338263" y="914400"/>
            <a:ext cx="4179887" cy="3135313"/>
          </a:xfrm>
          <a:solidFill>
            <a:srgbClr val="FFFFFF"/>
          </a:solidFill>
          <a:ln/>
        </p:spPr>
      </p:sp>
      <p:sp>
        <p:nvSpPr>
          <p:cNvPr id="123909" name="Text Box 3">
            <a:extLst>
              <a:ext uri="{FF2B5EF4-FFF2-40B4-BE49-F238E27FC236}">
                <a16:creationId xmlns:a16="http://schemas.microsoft.com/office/drawing/2014/main" id="{3CE031B2-0C5B-6048-8D51-8A9EE235B387}"/>
              </a:ext>
            </a:extLst>
          </p:cNvPr>
          <p:cNvSpPr>
            <a:spLocks noGrp="1" noChangeArrowheads="1"/>
          </p:cNvSpPr>
          <p:nvPr>
            <p:ph type="body" idx="1"/>
          </p:nvPr>
        </p:nvSpPr>
        <p:spPr>
          <a:xfrm>
            <a:off x="1046163" y="4352925"/>
            <a:ext cx="4770437" cy="34782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82058" tIns="41029" rIns="82058" bIns="41029" anchor="ctr"/>
          <a:lstStyle/>
          <a:p>
            <a:pPr eaLnBrk="1" hangingPunct="1"/>
            <a:r>
              <a:rPr lang="en-US" altLang="en-US">
                <a:latin typeface="Arial" panose="020B0604020202020204" pitchFamily="34" charset="0"/>
                <a:ea typeface="ＭＳ Ｐゴシック" panose="020B0600070205080204" pitchFamily="34" charset="-128"/>
              </a:rPr>
              <a:t>STT1.2</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644C4265-E964-1045-B6D8-52141E1561A5}"/>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3AA4BE2-B333-194E-82E9-C58B5B82211C}" type="slidenum">
              <a:rPr lang="en-US" altLang="en-US" sz="1200"/>
              <a:pPr/>
              <a:t>54</a:t>
            </a:fld>
            <a:endParaRPr lang="en-US" altLang="en-US" sz="1200"/>
          </a:p>
        </p:txBody>
      </p:sp>
      <p:sp>
        <p:nvSpPr>
          <p:cNvPr id="124931" name="Rectangle 7">
            <a:extLst>
              <a:ext uri="{FF2B5EF4-FFF2-40B4-BE49-F238E27FC236}">
                <a16:creationId xmlns:a16="http://schemas.microsoft.com/office/drawing/2014/main" id="{ECA62C79-9340-124D-ADB0-CF3CEA3EE535}"/>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58D81714-BFDE-A444-B3A6-F2412B34594E}" type="slidenum">
              <a:rPr lang="en-US" altLang="en-US" sz="1200"/>
              <a:pPr algn="r" eaLnBrk="1" hangingPunct="1"/>
              <a:t>54</a:t>
            </a:fld>
            <a:endParaRPr lang="en-US" altLang="en-US" sz="1200"/>
          </a:p>
        </p:txBody>
      </p:sp>
      <p:sp>
        <p:nvSpPr>
          <p:cNvPr id="124932" name="Rectangle 2">
            <a:extLst>
              <a:ext uri="{FF2B5EF4-FFF2-40B4-BE49-F238E27FC236}">
                <a16:creationId xmlns:a16="http://schemas.microsoft.com/office/drawing/2014/main" id="{A0192C55-F5B4-E444-A916-26848F2A6254}"/>
              </a:ext>
            </a:extLst>
          </p:cNvPr>
          <p:cNvSpPr>
            <a:spLocks noGrp="1" noRot="1" noChangeAspect="1" noChangeArrowheads="1" noTextEdit="1"/>
          </p:cNvSpPr>
          <p:nvPr>
            <p:ph type="sldImg"/>
          </p:nvPr>
        </p:nvSpPr>
        <p:spPr>
          <a:xfrm>
            <a:off x="1338263" y="914400"/>
            <a:ext cx="4179887" cy="3135313"/>
          </a:xfrm>
          <a:solidFill>
            <a:srgbClr val="FFFFFF"/>
          </a:solidFill>
          <a:ln/>
        </p:spPr>
      </p:sp>
      <p:sp>
        <p:nvSpPr>
          <p:cNvPr id="124933" name="Text Box 3">
            <a:extLst>
              <a:ext uri="{FF2B5EF4-FFF2-40B4-BE49-F238E27FC236}">
                <a16:creationId xmlns:a16="http://schemas.microsoft.com/office/drawing/2014/main" id="{4A2F36C6-EBFA-FB4D-921E-3F90F05F44B7}"/>
              </a:ext>
            </a:extLst>
          </p:cNvPr>
          <p:cNvSpPr>
            <a:spLocks noGrp="1" noChangeArrowheads="1"/>
          </p:cNvSpPr>
          <p:nvPr>
            <p:ph type="body" idx="1"/>
          </p:nvPr>
        </p:nvSpPr>
        <p:spPr>
          <a:xfrm>
            <a:off x="1046163" y="4352925"/>
            <a:ext cx="4770437" cy="34782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82058" tIns="41029" rIns="82058" bIns="41029" anchor="ctr"/>
          <a:lstStyle/>
          <a:p>
            <a:pPr eaLnBrk="1" hangingPunct="1"/>
            <a:r>
              <a:rPr lang="en-US" altLang="en-US">
                <a:latin typeface="Arial" panose="020B0604020202020204" pitchFamily="34" charset="0"/>
                <a:ea typeface="ＭＳ Ｐゴシック" panose="020B0600070205080204" pitchFamily="34" charset="-128"/>
              </a:rPr>
              <a:t>STT1.2</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1252591F-2581-D443-8E5B-01C2EA689683}"/>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3D2062F-6791-A243-9394-4AA4521F7613}" type="slidenum">
              <a:rPr lang="en-US" altLang="en-US" sz="1200"/>
              <a:pPr/>
              <a:t>55</a:t>
            </a:fld>
            <a:endParaRPr lang="en-US" altLang="en-US" sz="1200"/>
          </a:p>
        </p:txBody>
      </p:sp>
      <p:sp>
        <p:nvSpPr>
          <p:cNvPr id="125955" name="Rectangle 7">
            <a:extLst>
              <a:ext uri="{FF2B5EF4-FFF2-40B4-BE49-F238E27FC236}">
                <a16:creationId xmlns:a16="http://schemas.microsoft.com/office/drawing/2014/main" id="{A87AD292-92F4-854B-B67C-5647A8A51D25}"/>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510D6077-49CC-9249-B5AE-4992E1BB88F0}" type="slidenum">
              <a:rPr lang="en-US" altLang="en-US" sz="1200"/>
              <a:pPr algn="r" eaLnBrk="1" hangingPunct="1"/>
              <a:t>55</a:t>
            </a:fld>
            <a:endParaRPr lang="en-US" altLang="en-US" sz="1200"/>
          </a:p>
        </p:txBody>
      </p:sp>
      <p:sp>
        <p:nvSpPr>
          <p:cNvPr id="125956" name="Rectangle 2">
            <a:extLst>
              <a:ext uri="{FF2B5EF4-FFF2-40B4-BE49-F238E27FC236}">
                <a16:creationId xmlns:a16="http://schemas.microsoft.com/office/drawing/2014/main" id="{005F0CD2-867A-274C-AA09-EB33EF4D82C6}"/>
              </a:ext>
            </a:extLst>
          </p:cNvPr>
          <p:cNvSpPr>
            <a:spLocks noGrp="1" noRot="1" noChangeAspect="1" noChangeArrowheads="1" noTextEdit="1"/>
          </p:cNvSpPr>
          <p:nvPr>
            <p:ph type="sldImg"/>
          </p:nvPr>
        </p:nvSpPr>
        <p:spPr>
          <a:xfrm>
            <a:off x="1338263" y="914400"/>
            <a:ext cx="4179887" cy="3135313"/>
          </a:xfrm>
          <a:solidFill>
            <a:srgbClr val="FFFFFF"/>
          </a:solidFill>
          <a:ln/>
        </p:spPr>
      </p:sp>
      <p:sp>
        <p:nvSpPr>
          <p:cNvPr id="125957" name="Text Box 3">
            <a:extLst>
              <a:ext uri="{FF2B5EF4-FFF2-40B4-BE49-F238E27FC236}">
                <a16:creationId xmlns:a16="http://schemas.microsoft.com/office/drawing/2014/main" id="{F2C8701D-A8A8-6740-BF04-4DF2BE6425B6}"/>
              </a:ext>
            </a:extLst>
          </p:cNvPr>
          <p:cNvSpPr>
            <a:spLocks noGrp="1" noChangeArrowheads="1"/>
          </p:cNvSpPr>
          <p:nvPr>
            <p:ph type="body" idx="1"/>
          </p:nvPr>
        </p:nvSpPr>
        <p:spPr>
          <a:xfrm>
            <a:off x="1046163" y="4352925"/>
            <a:ext cx="4770437" cy="34782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82058" tIns="41029" rIns="82058" bIns="41029" anchor="ctr"/>
          <a:lstStyle/>
          <a:p>
            <a:pPr eaLnBrk="1" hangingPunct="1"/>
            <a:r>
              <a:rPr lang="en-US" altLang="en-US">
                <a:latin typeface="Arial" panose="020B0604020202020204" pitchFamily="34" charset="0"/>
                <a:ea typeface="ＭＳ Ｐゴシック" panose="020B0600070205080204" pitchFamily="34" charset="-128"/>
              </a:rPr>
              <a:t>STT1.2</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id="{026D2C67-4143-2446-AA98-6EEEA07BCF04}"/>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FAD3DA2-513C-9F44-A3D3-31F997554289}" type="slidenum">
              <a:rPr lang="en-US" altLang="en-US" sz="1200"/>
              <a:pPr/>
              <a:t>64</a:t>
            </a:fld>
            <a:endParaRPr lang="en-US" altLang="en-US" sz="1200"/>
          </a:p>
        </p:txBody>
      </p:sp>
      <p:sp>
        <p:nvSpPr>
          <p:cNvPr id="126979" name="Rectangle 7">
            <a:extLst>
              <a:ext uri="{FF2B5EF4-FFF2-40B4-BE49-F238E27FC236}">
                <a16:creationId xmlns:a16="http://schemas.microsoft.com/office/drawing/2014/main" id="{FAEED955-FE18-264E-821D-B264D04E7419}"/>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95BBC34C-52FE-4245-841A-DE1E09ED4A3A}" type="slidenum">
              <a:rPr lang="en-US" altLang="en-US" sz="1200"/>
              <a:pPr algn="r" eaLnBrk="1" hangingPunct="1"/>
              <a:t>64</a:t>
            </a:fld>
            <a:endParaRPr lang="en-US" altLang="en-US" sz="1200"/>
          </a:p>
        </p:txBody>
      </p:sp>
      <p:sp>
        <p:nvSpPr>
          <p:cNvPr id="126980" name="Rectangle 2">
            <a:extLst>
              <a:ext uri="{FF2B5EF4-FFF2-40B4-BE49-F238E27FC236}">
                <a16:creationId xmlns:a16="http://schemas.microsoft.com/office/drawing/2014/main" id="{1E96265E-92C7-8B48-89CE-EC8667035494}"/>
              </a:ext>
            </a:extLst>
          </p:cNvPr>
          <p:cNvSpPr>
            <a:spLocks noGrp="1" noRot="1" noChangeAspect="1" noChangeArrowheads="1" noTextEdit="1"/>
          </p:cNvSpPr>
          <p:nvPr>
            <p:ph type="sldImg"/>
          </p:nvPr>
        </p:nvSpPr>
        <p:spPr>
          <a:solidFill>
            <a:srgbClr val="FFFFFF"/>
          </a:solidFill>
          <a:ln/>
        </p:spPr>
      </p:sp>
      <p:sp>
        <p:nvSpPr>
          <p:cNvPr id="126981" name="Rectangle 3">
            <a:extLst>
              <a:ext uri="{FF2B5EF4-FFF2-40B4-BE49-F238E27FC236}">
                <a16:creationId xmlns:a16="http://schemas.microsoft.com/office/drawing/2014/main" id="{6A6CC9DE-41BA-5640-85A0-1D92563083A4}"/>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a:latin typeface="Arial" panose="020B0604020202020204" pitchFamily="34" charset="0"/>
                <a:ea typeface="ＭＳ Ｐゴシック" panose="020B0600070205080204" pitchFamily="34" charset="-128"/>
              </a:rPr>
              <a:t>Answer: B</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0C514401-E9C0-E147-A9E8-9D6CEE048A6B}"/>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FA772C3-3AC6-F24B-A960-74ABAC326CD4}" type="slidenum">
              <a:rPr lang="en-US" altLang="en-US" sz="1200"/>
              <a:pPr/>
              <a:t>65</a:t>
            </a:fld>
            <a:endParaRPr lang="en-US" altLang="en-US" sz="1200"/>
          </a:p>
        </p:txBody>
      </p:sp>
      <p:sp>
        <p:nvSpPr>
          <p:cNvPr id="128003" name="Rectangle 7">
            <a:extLst>
              <a:ext uri="{FF2B5EF4-FFF2-40B4-BE49-F238E27FC236}">
                <a16:creationId xmlns:a16="http://schemas.microsoft.com/office/drawing/2014/main" id="{AEF54473-12F1-3446-A2FD-6CAA21C06143}"/>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5F6E2A44-EF8C-9940-AA15-8B95530C9D38}" type="slidenum">
              <a:rPr lang="en-US" altLang="en-US" sz="1200"/>
              <a:pPr algn="r" eaLnBrk="1" hangingPunct="1"/>
              <a:t>65</a:t>
            </a:fld>
            <a:endParaRPr lang="en-US" altLang="en-US" sz="1200"/>
          </a:p>
        </p:txBody>
      </p:sp>
      <p:sp>
        <p:nvSpPr>
          <p:cNvPr id="128004" name="Rectangle 2">
            <a:extLst>
              <a:ext uri="{FF2B5EF4-FFF2-40B4-BE49-F238E27FC236}">
                <a16:creationId xmlns:a16="http://schemas.microsoft.com/office/drawing/2014/main" id="{8259C314-BF36-4049-A725-46D48D92FE49}"/>
              </a:ext>
            </a:extLst>
          </p:cNvPr>
          <p:cNvSpPr>
            <a:spLocks noGrp="1" noRot="1" noChangeAspect="1" noChangeArrowheads="1" noTextEdit="1"/>
          </p:cNvSpPr>
          <p:nvPr>
            <p:ph type="sldImg"/>
          </p:nvPr>
        </p:nvSpPr>
        <p:spPr>
          <a:solidFill>
            <a:srgbClr val="FFFFFF"/>
          </a:solidFill>
          <a:ln/>
        </p:spPr>
      </p:sp>
      <p:sp>
        <p:nvSpPr>
          <p:cNvPr id="128005" name="Rectangle 3">
            <a:extLst>
              <a:ext uri="{FF2B5EF4-FFF2-40B4-BE49-F238E27FC236}">
                <a16:creationId xmlns:a16="http://schemas.microsoft.com/office/drawing/2014/main" id="{012244BB-6062-E843-9D37-2B181714A481}"/>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a:latin typeface="Arial" panose="020B0604020202020204" pitchFamily="34" charset="0"/>
                <a:ea typeface="ＭＳ Ｐゴシック" panose="020B0600070205080204" pitchFamily="34" charset="-128"/>
              </a:rPr>
              <a:t>Answer: B</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id="{265A661D-BCAE-B742-B57F-62C27F44334B}"/>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E01E216-BEA0-E442-9E6A-EDFE2FA2D580}" type="slidenum">
              <a:rPr lang="en-US" altLang="en-US" sz="1200"/>
              <a:pPr/>
              <a:t>66</a:t>
            </a:fld>
            <a:endParaRPr lang="en-US" altLang="en-US" sz="1200"/>
          </a:p>
        </p:txBody>
      </p:sp>
      <p:sp>
        <p:nvSpPr>
          <p:cNvPr id="129027" name="Rectangle 7">
            <a:extLst>
              <a:ext uri="{FF2B5EF4-FFF2-40B4-BE49-F238E27FC236}">
                <a16:creationId xmlns:a16="http://schemas.microsoft.com/office/drawing/2014/main" id="{059EB3E7-DEE0-3148-9D4E-8A21189E0D1B}"/>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5234B2B9-9DD2-974A-825B-161A29A67A78}" type="slidenum">
              <a:rPr lang="en-US" altLang="en-US" sz="1200"/>
              <a:pPr algn="r" eaLnBrk="1" hangingPunct="1"/>
              <a:t>66</a:t>
            </a:fld>
            <a:endParaRPr lang="en-US" altLang="en-US" sz="1200"/>
          </a:p>
        </p:txBody>
      </p:sp>
      <p:sp>
        <p:nvSpPr>
          <p:cNvPr id="129028" name="Rectangle 2">
            <a:extLst>
              <a:ext uri="{FF2B5EF4-FFF2-40B4-BE49-F238E27FC236}">
                <a16:creationId xmlns:a16="http://schemas.microsoft.com/office/drawing/2014/main" id="{2BBFAA91-2E37-D446-8D2A-6BDAA0074602}"/>
              </a:ext>
            </a:extLst>
          </p:cNvPr>
          <p:cNvSpPr>
            <a:spLocks noGrp="1" noRot="1" noChangeAspect="1" noChangeArrowheads="1" noTextEdit="1"/>
          </p:cNvSpPr>
          <p:nvPr>
            <p:ph type="sldImg"/>
          </p:nvPr>
        </p:nvSpPr>
        <p:spPr>
          <a:solidFill>
            <a:srgbClr val="FFFFFF"/>
          </a:solidFill>
          <a:ln/>
        </p:spPr>
      </p:sp>
      <p:sp>
        <p:nvSpPr>
          <p:cNvPr id="129029" name="Rectangle 3">
            <a:extLst>
              <a:ext uri="{FF2B5EF4-FFF2-40B4-BE49-F238E27FC236}">
                <a16:creationId xmlns:a16="http://schemas.microsoft.com/office/drawing/2014/main" id="{613C7640-34DD-A447-B7FA-874811F1A80B}"/>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a:latin typeface="Arial" panose="020B0604020202020204" pitchFamily="34" charset="0"/>
                <a:ea typeface="ＭＳ Ｐゴシック" panose="020B0600070205080204" pitchFamily="34" charset="-128"/>
              </a:rPr>
              <a:t>Answer: B</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a:extLst>
              <a:ext uri="{FF2B5EF4-FFF2-40B4-BE49-F238E27FC236}">
                <a16:creationId xmlns:a16="http://schemas.microsoft.com/office/drawing/2014/main" id="{3BDE7386-A42C-1443-836E-068C3F4E2413}"/>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3A8EB0B-8307-C24D-A99B-1DCEEF4720A0}" type="slidenum">
              <a:rPr lang="en-US" altLang="en-US" sz="1200"/>
              <a:pPr/>
              <a:t>67</a:t>
            </a:fld>
            <a:endParaRPr lang="en-US" altLang="en-US" sz="1200"/>
          </a:p>
        </p:txBody>
      </p:sp>
      <p:sp>
        <p:nvSpPr>
          <p:cNvPr id="130051" name="Rectangle 7">
            <a:extLst>
              <a:ext uri="{FF2B5EF4-FFF2-40B4-BE49-F238E27FC236}">
                <a16:creationId xmlns:a16="http://schemas.microsoft.com/office/drawing/2014/main" id="{E1B7CC37-21D7-B445-9623-736AC6204409}"/>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9FC5BED5-5E8F-934E-870C-E07BEC943656}" type="slidenum">
              <a:rPr lang="en-US" altLang="en-US" sz="1200"/>
              <a:pPr algn="r" eaLnBrk="1" hangingPunct="1"/>
              <a:t>67</a:t>
            </a:fld>
            <a:endParaRPr lang="en-US" altLang="en-US" sz="1200"/>
          </a:p>
        </p:txBody>
      </p:sp>
      <p:sp>
        <p:nvSpPr>
          <p:cNvPr id="130052" name="Rectangle 2">
            <a:extLst>
              <a:ext uri="{FF2B5EF4-FFF2-40B4-BE49-F238E27FC236}">
                <a16:creationId xmlns:a16="http://schemas.microsoft.com/office/drawing/2014/main" id="{6F99C396-52FB-BA40-AA4D-434671D12D41}"/>
              </a:ext>
            </a:extLst>
          </p:cNvPr>
          <p:cNvSpPr>
            <a:spLocks noGrp="1" noRot="1" noChangeAspect="1" noChangeArrowheads="1" noTextEdit="1"/>
          </p:cNvSpPr>
          <p:nvPr>
            <p:ph type="sldImg"/>
          </p:nvPr>
        </p:nvSpPr>
        <p:spPr>
          <a:solidFill>
            <a:srgbClr val="FFFFFF"/>
          </a:solidFill>
          <a:ln/>
        </p:spPr>
      </p:sp>
      <p:sp>
        <p:nvSpPr>
          <p:cNvPr id="130053" name="Rectangle 3">
            <a:extLst>
              <a:ext uri="{FF2B5EF4-FFF2-40B4-BE49-F238E27FC236}">
                <a16:creationId xmlns:a16="http://schemas.microsoft.com/office/drawing/2014/main" id="{D97F2A77-3974-6E45-A5BB-53589BB993E6}"/>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a:latin typeface="Arial" panose="020B0604020202020204" pitchFamily="34" charset="0"/>
                <a:ea typeface="ＭＳ Ｐゴシック" panose="020B0600070205080204" pitchFamily="34" charset="-128"/>
              </a:rPr>
              <a:t>Answer: B</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a:extLst>
              <a:ext uri="{FF2B5EF4-FFF2-40B4-BE49-F238E27FC236}">
                <a16:creationId xmlns:a16="http://schemas.microsoft.com/office/drawing/2014/main" id="{1E523789-C633-AE4E-B4DA-2E419187109A}"/>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75196EC-9E82-8148-A044-328DDFFD6968}" type="slidenum">
              <a:rPr lang="en-US" altLang="en-US" sz="1200"/>
              <a:pPr/>
              <a:t>73</a:t>
            </a:fld>
            <a:endParaRPr lang="en-US" altLang="en-US" sz="1200"/>
          </a:p>
        </p:txBody>
      </p:sp>
      <p:sp>
        <p:nvSpPr>
          <p:cNvPr id="131075" name="Rectangle 7">
            <a:extLst>
              <a:ext uri="{FF2B5EF4-FFF2-40B4-BE49-F238E27FC236}">
                <a16:creationId xmlns:a16="http://schemas.microsoft.com/office/drawing/2014/main" id="{E26D4F9D-8F86-CF41-A4BD-95604945FB60}"/>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BBB32FD8-0D9C-B640-897A-742657FF5920}" type="slidenum">
              <a:rPr lang="en-US" altLang="en-US" sz="1200"/>
              <a:pPr algn="r" eaLnBrk="1" hangingPunct="1"/>
              <a:t>73</a:t>
            </a:fld>
            <a:endParaRPr lang="en-US" altLang="en-US" sz="1200"/>
          </a:p>
        </p:txBody>
      </p:sp>
      <p:sp>
        <p:nvSpPr>
          <p:cNvPr id="131076" name="Rectangle 2">
            <a:extLst>
              <a:ext uri="{FF2B5EF4-FFF2-40B4-BE49-F238E27FC236}">
                <a16:creationId xmlns:a16="http://schemas.microsoft.com/office/drawing/2014/main" id="{E76B95FD-C916-F74A-91A6-CD2CBFCE5CDF}"/>
              </a:ext>
            </a:extLst>
          </p:cNvPr>
          <p:cNvSpPr>
            <a:spLocks noGrp="1" noRot="1" noChangeAspect="1" noChangeArrowheads="1" noTextEdit="1"/>
          </p:cNvSpPr>
          <p:nvPr>
            <p:ph type="sldImg"/>
          </p:nvPr>
        </p:nvSpPr>
        <p:spPr>
          <a:solidFill>
            <a:srgbClr val="FFFFFF"/>
          </a:solidFill>
          <a:ln/>
        </p:spPr>
      </p:sp>
      <p:sp>
        <p:nvSpPr>
          <p:cNvPr id="131077" name="Rectangle 3">
            <a:extLst>
              <a:ext uri="{FF2B5EF4-FFF2-40B4-BE49-F238E27FC236}">
                <a16:creationId xmlns:a16="http://schemas.microsoft.com/office/drawing/2014/main" id="{92BFEED2-93F0-5B4F-8C5B-14B0556C5385}"/>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a:latin typeface="Arial" panose="020B0604020202020204" pitchFamily="34" charset="0"/>
                <a:ea typeface="ＭＳ Ｐゴシック" panose="020B0600070205080204" pitchFamily="34" charset="-128"/>
              </a:rPr>
              <a:t>Answer: B</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C6F7446A-0BC3-DE4D-9037-6D62D5F2930B}"/>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6DAF0A1-FA69-214B-8BE7-79AFD8070FC5}" type="slidenum">
              <a:rPr lang="en-US" altLang="en-US" sz="1200"/>
              <a:pPr/>
              <a:t>10</a:t>
            </a:fld>
            <a:endParaRPr lang="en-US" altLang="en-US" sz="1200"/>
          </a:p>
        </p:txBody>
      </p:sp>
      <p:sp>
        <p:nvSpPr>
          <p:cNvPr id="102403" name="Rectangle 7">
            <a:extLst>
              <a:ext uri="{FF2B5EF4-FFF2-40B4-BE49-F238E27FC236}">
                <a16:creationId xmlns:a16="http://schemas.microsoft.com/office/drawing/2014/main" id="{6FB9E273-CCAF-7B4D-A9CD-7B9F2A27B152}"/>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3EC98DEB-F490-D14C-B455-B323347A7954}" type="slidenum">
              <a:rPr lang="en-US" altLang="en-US" sz="1200"/>
              <a:pPr algn="r" eaLnBrk="1" hangingPunct="1"/>
              <a:t>10</a:t>
            </a:fld>
            <a:endParaRPr lang="en-US" altLang="en-US" sz="1200"/>
          </a:p>
        </p:txBody>
      </p:sp>
      <p:sp>
        <p:nvSpPr>
          <p:cNvPr id="102404" name="Rectangle 2">
            <a:extLst>
              <a:ext uri="{FF2B5EF4-FFF2-40B4-BE49-F238E27FC236}">
                <a16:creationId xmlns:a16="http://schemas.microsoft.com/office/drawing/2014/main" id="{5CF11C81-9B9D-B842-BB12-AB32C267B22E}"/>
              </a:ext>
            </a:extLst>
          </p:cNvPr>
          <p:cNvSpPr>
            <a:spLocks noGrp="1" noRot="1" noChangeAspect="1" noChangeArrowheads="1" noTextEdit="1"/>
          </p:cNvSpPr>
          <p:nvPr>
            <p:ph type="sldImg"/>
          </p:nvPr>
        </p:nvSpPr>
        <p:spPr>
          <a:solidFill>
            <a:srgbClr val="FFFFFF"/>
          </a:solidFill>
          <a:ln/>
        </p:spPr>
      </p:sp>
      <p:sp>
        <p:nvSpPr>
          <p:cNvPr id="102405" name="Rectangle 3">
            <a:extLst>
              <a:ext uri="{FF2B5EF4-FFF2-40B4-BE49-F238E27FC236}">
                <a16:creationId xmlns:a16="http://schemas.microsoft.com/office/drawing/2014/main" id="{816B8617-F8E0-9B48-85A2-0EF8365491C6}"/>
              </a:ext>
            </a:extLst>
          </p:cNvPr>
          <p:cNvSpPr>
            <a:spLocks noGrp="1" noChangeArrowheads="1"/>
          </p:cNvSpPr>
          <p:nvPr>
            <p:ph type="body" idx="1"/>
          </p:nvPr>
        </p:nvSpPr>
        <p:spPr>
          <a:xfrm>
            <a:off x="685800" y="4343400"/>
            <a:ext cx="54864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r>
              <a:rPr lang="en-US" altLang="en-US">
                <a:latin typeface="Arial" panose="020B0604020202020204" pitchFamily="34" charset="0"/>
                <a:ea typeface="ＭＳ Ｐゴシック" panose="020B0600070205080204" pitchFamily="34" charset="-128"/>
              </a:rPr>
              <a:t>Answer: C</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7EF1C03F-49F2-5848-809F-812D3475B23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FE9D6E8-D39A-A44C-B433-818EA5AB529B}" type="slidenum">
              <a:rPr lang="en-US" altLang="en-US" sz="1200"/>
              <a:pPr/>
              <a:t>74</a:t>
            </a:fld>
            <a:endParaRPr lang="en-US" altLang="en-US" sz="1200"/>
          </a:p>
        </p:txBody>
      </p:sp>
      <p:sp>
        <p:nvSpPr>
          <p:cNvPr id="132099" name="Rectangle 7">
            <a:extLst>
              <a:ext uri="{FF2B5EF4-FFF2-40B4-BE49-F238E27FC236}">
                <a16:creationId xmlns:a16="http://schemas.microsoft.com/office/drawing/2014/main" id="{CC3CD6E5-D4A8-8648-9F12-63DFF1EB7A8B}"/>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6DBE097E-6489-1542-A738-53A0B54DBD09}" type="slidenum">
              <a:rPr lang="en-US" altLang="en-US" sz="1200"/>
              <a:pPr algn="r" eaLnBrk="1" hangingPunct="1"/>
              <a:t>74</a:t>
            </a:fld>
            <a:endParaRPr lang="en-US" altLang="en-US" sz="1200"/>
          </a:p>
        </p:txBody>
      </p:sp>
      <p:sp>
        <p:nvSpPr>
          <p:cNvPr id="132100" name="Rectangle 2">
            <a:extLst>
              <a:ext uri="{FF2B5EF4-FFF2-40B4-BE49-F238E27FC236}">
                <a16:creationId xmlns:a16="http://schemas.microsoft.com/office/drawing/2014/main" id="{8896F305-FE81-7846-BD65-5C0A448582C0}"/>
              </a:ext>
            </a:extLst>
          </p:cNvPr>
          <p:cNvSpPr>
            <a:spLocks noGrp="1" noRot="1" noChangeAspect="1" noChangeArrowheads="1" noTextEdit="1"/>
          </p:cNvSpPr>
          <p:nvPr>
            <p:ph type="sldImg"/>
          </p:nvPr>
        </p:nvSpPr>
        <p:spPr>
          <a:solidFill>
            <a:srgbClr val="FFFFFF"/>
          </a:solidFill>
          <a:ln/>
        </p:spPr>
      </p:sp>
      <p:sp>
        <p:nvSpPr>
          <p:cNvPr id="132101" name="Rectangle 3">
            <a:extLst>
              <a:ext uri="{FF2B5EF4-FFF2-40B4-BE49-F238E27FC236}">
                <a16:creationId xmlns:a16="http://schemas.microsoft.com/office/drawing/2014/main" id="{1596359C-FF3C-814F-9DF9-51FF97158718}"/>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a:latin typeface="Arial" panose="020B0604020202020204" pitchFamily="34" charset="0"/>
                <a:ea typeface="ＭＳ Ｐゴシック" panose="020B0600070205080204" pitchFamily="34" charset="-128"/>
              </a:rPr>
              <a:t>Answer: B</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a:extLst>
              <a:ext uri="{FF2B5EF4-FFF2-40B4-BE49-F238E27FC236}">
                <a16:creationId xmlns:a16="http://schemas.microsoft.com/office/drawing/2014/main" id="{2C5F8D65-BA1D-3742-BCE3-3B4CBC82EEBB}"/>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FDD56FC-0C21-C441-865A-478125858599}" type="slidenum">
              <a:rPr lang="en-US" altLang="en-US" sz="1200"/>
              <a:pPr/>
              <a:t>81</a:t>
            </a:fld>
            <a:endParaRPr lang="en-US" altLang="en-US" sz="1200"/>
          </a:p>
        </p:txBody>
      </p:sp>
      <p:sp>
        <p:nvSpPr>
          <p:cNvPr id="133123" name="Rectangle 7">
            <a:extLst>
              <a:ext uri="{FF2B5EF4-FFF2-40B4-BE49-F238E27FC236}">
                <a16:creationId xmlns:a16="http://schemas.microsoft.com/office/drawing/2014/main" id="{10616E71-CCE6-5541-A4EB-E9C59DC05C86}"/>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4F6AE1A2-4AC5-FA44-BDFE-A32356CC2819}" type="slidenum">
              <a:rPr lang="en-US" altLang="en-US" sz="1200"/>
              <a:pPr algn="r" eaLnBrk="1" hangingPunct="1"/>
              <a:t>81</a:t>
            </a:fld>
            <a:endParaRPr lang="en-US" altLang="en-US" sz="1200"/>
          </a:p>
        </p:txBody>
      </p:sp>
      <p:sp>
        <p:nvSpPr>
          <p:cNvPr id="133124" name="Rectangle 2">
            <a:extLst>
              <a:ext uri="{FF2B5EF4-FFF2-40B4-BE49-F238E27FC236}">
                <a16:creationId xmlns:a16="http://schemas.microsoft.com/office/drawing/2014/main" id="{863D5EA4-61DF-2B4B-AB08-EF209DCC21CB}"/>
              </a:ext>
            </a:extLst>
          </p:cNvPr>
          <p:cNvSpPr>
            <a:spLocks noGrp="1" noRot="1" noChangeAspect="1" noChangeArrowheads="1" noTextEdit="1"/>
          </p:cNvSpPr>
          <p:nvPr>
            <p:ph type="sldImg"/>
          </p:nvPr>
        </p:nvSpPr>
        <p:spPr>
          <a:solidFill>
            <a:srgbClr val="FFFFFF"/>
          </a:solidFill>
          <a:ln/>
        </p:spPr>
      </p:sp>
      <p:sp>
        <p:nvSpPr>
          <p:cNvPr id="133125" name="Rectangle 3">
            <a:extLst>
              <a:ext uri="{FF2B5EF4-FFF2-40B4-BE49-F238E27FC236}">
                <a16:creationId xmlns:a16="http://schemas.microsoft.com/office/drawing/2014/main" id="{F026AFFC-2D9A-DC4A-95C7-C9BB190BE373}"/>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9ED46C62-8E9B-7A4A-9169-AEA83E0E0D7A}"/>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A3478A3-305A-DA4A-9DDD-D2FB3DA9827A}" type="slidenum">
              <a:rPr lang="en-US" altLang="en-US" sz="1200"/>
              <a:pPr/>
              <a:t>82</a:t>
            </a:fld>
            <a:endParaRPr lang="en-US" altLang="en-US" sz="1200"/>
          </a:p>
        </p:txBody>
      </p:sp>
      <p:sp>
        <p:nvSpPr>
          <p:cNvPr id="134147" name="Rectangle 7">
            <a:extLst>
              <a:ext uri="{FF2B5EF4-FFF2-40B4-BE49-F238E27FC236}">
                <a16:creationId xmlns:a16="http://schemas.microsoft.com/office/drawing/2014/main" id="{85491574-2931-D04F-9C45-D28D393C40A9}"/>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E852E2CF-6105-9E4E-BBB3-AE5305C8310D}" type="slidenum">
              <a:rPr lang="en-US" altLang="en-US" sz="1200"/>
              <a:pPr algn="r" eaLnBrk="1" hangingPunct="1"/>
              <a:t>82</a:t>
            </a:fld>
            <a:endParaRPr lang="en-US" altLang="en-US" sz="1200"/>
          </a:p>
        </p:txBody>
      </p:sp>
      <p:sp>
        <p:nvSpPr>
          <p:cNvPr id="134148" name="Rectangle 2">
            <a:extLst>
              <a:ext uri="{FF2B5EF4-FFF2-40B4-BE49-F238E27FC236}">
                <a16:creationId xmlns:a16="http://schemas.microsoft.com/office/drawing/2014/main" id="{95351171-C828-B04A-B6C1-F0897F4B0EC8}"/>
              </a:ext>
            </a:extLst>
          </p:cNvPr>
          <p:cNvSpPr>
            <a:spLocks noGrp="1" noRot="1" noChangeAspect="1" noChangeArrowheads="1" noTextEdit="1"/>
          </p:cNvSpPr>
          <p:nvPr>
            <p:ph type="sldImg"/>
          </p:nvPr>
        </p:nvSpPr>
        <p:spPr>
          <a:solidFill>
            <a:srgbClr val="FFFFFF"/>
          </a:solidFill>
          <a:ln/>
        </p:spPr>
      </p:sp>
      <p:sp>
        <p:nvSpPr>
          <p:cNvPr id="134149" name="Rectangle 3">
            <a:extLst>
              <a:ext uri="{FF2B5EF4-FFF2-40B4-BE49-F238E27FC236}">
                <a16:creationId xmlns:a16="http://schemas.microsoft.com/office/drawing/2014/main" id="{1471803B-DAEC-4545-8EE7-F3A487923171}"/>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AA5BACCB-0817-8C4F-A15D-60655E246A55}"/>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0E47EF8-EDDD-3040-BB24-DE7527369FF0}" type="slidenum">
              <a:rPr lang="en-US" altLang="en-US" sz="1200"/>
              <a:pPr/>
              <a:t>11</a:t>
            </a:fld>
            <a:endParaRPr lang="en-US" altLang="en-US" sz="1200"/>
          </a:p>
        </p:txBody>
      </p:sp>
      <p:sp>
        <p:nvSpPr>
          <p:cNvPr id="103427" name="Rectangle 7">
            <a:extLst>
              <a:ext uri="{FF2B5EF4-FFF2-40B4-BE49-F238E27FC236}">
                <a16:creationId xmlns:a16="http://schemas.microsoft.com/office/drawing/2014/main" id="{D2D58B5D-FC6F-F641-BA78-11C58B98DA40}"/>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4BC50A46-C0C8-124E-A4A3-90F4E201EB4D}" type="slidenum">
              <a:rPr lang="en-US" altLang="en-US" sz="1200"/>
              <a:pPr algn="r" eaLnBrk="1" hangingPunct="1"/>
              <a:t>11</a:t>
            </a:fld>
            <a:endParaRPr lang="en-US" altLang="en-US" sz="1200"/>
          </a:p>
        </p:txBody>
      </p:sp>
      <p:sp>
        <p:nvSpPr>
          <p:cNvPr id="103428" name="Rectangle 2">
            <a:extLst>
              <a:ext uri="{FF2B5EF4-FFF2-40B4-BE49-F238E27FC236}">
                <a16:creationId xmlns:a16="http://schemas.microsoft.com/office/drawing/2014/main" id="{EE916334-EB9A-EE4C-ADB4-54E80C25BC60}"/>
              </a:ext>
            </a:extLst>
          </p:cNvPr>
          <p:cNvSpPr>
            <a:spLocks noGrp="1" noRot="1" noChangeAspect="1" noChangeArrowheads="1" noTextEdit="1"/>
          </p:cNvSpPr>
          <p:nvPr>
            <p:ph type="sldImg"/>
          </p:nvPr>
        </p:nvSpPr>
        <p:spPr>
          <a:solidFill>
            <a:srgbClr val="FFFFFF"/>
          </a:solidFill>
          <a:ln/>
        </p:spPr>
      </p:sp>
      <p:sp>
        <p:nvSpPr>
          <p:cNvPr id="103429" name="Rectangle 3">
            <a:extLst>
              <a:ext uri="{FF2B5EF4-FFF2-40B4-BE49-F238E27FC236}">
                <a16:creationId xmlns:a16="http://schemas.microsoft.com/office/drawing/2014/main" id="{11A71F17-4E73-3B40-80E1-8786D713FC80}"/>
              </a:ext>
            </a:extLst>
          </p:cNvPr>
          <p:cNvSpPr>
            <a:spLocks noGrp="1" noChangeArrowheads="1"/>
          </p:cNvSpPr>
          <p:nvPr>
            <p:ph type="body" idx="1"/>
          </p:nvPr>
        </p:nvSpPr>
        <p:spPr>
          <a:xfrm>
            <a:off x="685800" y="4343400"/>
            <a:ext cx="54864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79B0F549-4204-CE43-8693-E162F7C35A1C}"/>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754C046-668E-AC4C-A879-2B069C151FF4}" type="slidenum">
              <a:rPr lang="en-US" altLang="en-US" sz="1200"/>
              <a:pPr/>
              <a:t>12</a:t>
            </a:fld>
            <a:endParaRPr lang="en-US" altLang="en-US" sz="1200"/>
          </a:p>
        </p:txBody>
      </p:sp>
      <p:sp>
        <p:nvSpPr>
          <p:cNvPr id="106499" name="Rectangle 7">
            <a:extLst>
              <a:ext uri="{FF2B5EF4-FFF2-40B4-BE49-F238E27FC236}">
                <a16:creationId xmlns:a16="http://schemas.microsoft.com/office/drawing/2014/main" id="{BAF2BCC6-065D-E442-8C34-99B0D3C9413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69B1864A-B8A5-F348-A193-FA28ABD6F903}" type="slidenum">
              <a:rPr lang="en-US" altLang="en-US" sz="1200"/>
              <a:pPr algn="r" eaLnBrk="1" hangingPunct="1"/>
              <a:t>12</a:t>
            </a:fld>
            <a:endParaRPr lang="en-US" altLang="en-US" sz="1200"/>
          </a:p>
        </p:txBody>
      </p:sp>
      <p:sp>
        <p:nvSpPr>
          <p:cNvPr id="106500" name="Rectangle 2">
            <a:extLst>
              <a:ext uri="{FF2B5EF4-FFF2-40B4-BE49-F238E27FC236}">
                <a16:creationId xmlns:a16="http://schemas.microsoft.com/office/drawing/2014/main" id="{18CCD30C-9210-7748-ADFE-FF11B5619E2B}"/>
              </a:ext>
            </a:extLst>
          </p:cNvPr>
          <p:cNvSpPr>
            <a:spLocks noGrp="1" noRot="1" noChangeAspect="1" noChangeArrowheads="1" noTextEdit="1"/>
          </p:cNvSpPr>
          <p:nvPr>
            <p:ph type="sldImg"/>
          </p:nvPr>
        </p:nvSpPr>
        <p:spPr>
          <a:solidFill>
            <a:srgbClr val="FFFFFF"/>
          </a:solidFill>
          <a:ln/>
        </p:spPr>
      </p:sp>
      <p:sp>
        <p:nvSpPr>
          <p:cNvPr id="106501" name="Rectangle 3">
            <a:extLst>
              <a:ext uri="{FF2B5EF4-FFF2-40B4-BE49-F238E27FC236}">
                <a16:creationId xmlns:a16="http://schemas.microsoft.com/office/drawing/2014/main" id="{60954C06-EA8F-5A45-A4A1-3255A98D5275}"/>
              </a:ext>
            </a:extLst>
          </p:cNvPr>
          <p:cNvSpPr>
            <a:spLocks noGrp="1" noChangeArrowheads="1"/>
          </p:cNvSpPr>
          <p:nvPr>
            <p:ph type="body" idx="1"/>
          </p:nvPr>
        </p:nvSpPr>
        <p:spPr>
          <a:xfrm>
            <a:off x="685800" y="4343400"/>
            <a:ext cx="54864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r>
              <a:rPr lang="en-US" altLang="en-US">
                <a:latin typeface="Arial" panose="020B0604020202020204" pitchFamily="34" charset="0"/>
                <a:ea typeface="ＭＳ Ｐゴシック" panose="020B0600070205080204" pitchFamily="34" charset="-128"/>
              </a:rPr>
              <a:t>Answer: B</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422F76CD-DE84-CE48-887C-AC9BDA58AC5E}"/>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232B0AF-3744-D84B-BFEA-34C15F9A6602}" type="slidenum">
              <a:rPr lang="en-US" altLang="en-US" sz="1200"/>
              <a:pPr/>
              <a:t>13</a:t>
            </a:fld>
            <a:endParaRPr lang="en-US" altLang="en-US" sz="1200"/>
          </a:p>
        </p:txBody>
      </p:sp>
      <p:sp>
        <p:nvSpPr>
          <p:cNvPr id="107523" name="Rectangle 7">
            <a:extLst>
              <a:ext uri="{FF2B5EF4-FFF2-40B4-BE49-F238E27FC236}">
                <a16:creationId xmlns:a16="http://schemas.microsoft.com/office/drawing/2014/main" id="{A19D9719-16BD-104E-A06D-3A55F35C92D0}"/>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AD06E889-B667-B548-ABEC-013CB0227E68}" type="slidenum">
              <a:rPr lang="en-US" altLang="en-US" sz="1200"/>
              <a:pPr algn="r" eaLnBrk="1" hangingPunct="1"/>
              <a:t>13</a:t>
            </a:fld>
            <a:endParaRPr lang="en-US" altLang="en-US" sz="1200"/>
          </a:p>
        </p:txBody>
      </p:sp>
      <p:sp>
        <p:nvSpPr>
          <p:cNvPr id="107524" name="Rectangle 2">
            <a:extLst>
              <a:ext uri="{FF2B5EF4-FFF2-40B4-BE49-F238E27FC236}">
                <a16:creationId xmlns:a16="http://schemas.microsoft.com/office/drawing/2014/main" id="{745D6A34-8793-A746-AF8A-FCF3ED9DEC79}"/>
              </a:ext>
            </a:extLst>
          </p:cNvPr>
          <p:cNvSpPr>
            <a:spLocks noGrp="1" noRot="1" noChangeAspect="1" noChangeArrowheads="1" noTextEdit="1"/>
          </p:cNvSpPr>
          <p:nvPr>
            <p:ph type="sldImg"/>
          </p:nvPr>
        </p:nvSpPr>
        <p:spPr>
          <a:solidFill>
            <a:srgbClr val="FFFFFF"/>
          </a:solidFill>
          <a:ln/>
        </p:spPr>
      </p:sp>
      <p:sp>
        <p:nvSpPr>
          <p:cNvPr id="107525" name="Rectangle 3">
            <a:extLst>
              <a:ext uri="{FF2B5EF4-FFF2-40B4-BE49-F238E27FC236}">
                <a16:creationId xmlns:a16="http://schemas.microsoft.com/office/drawing/2014/main" id="{BE11E4BF-6F51-E640-B235-5203F7167887}"/>
              </a:ext>
            </a:extLst>
          </p:cNvPr>
          <p:cNvSpPr>
            <a:spLocks noGrp="1" noChangeArrowheads="1"/>
          </p:cNvSpPr>
          <p:nvPr>
            <p:ph type="body" idx="1"/>
          </p:nvPr>
        </p:nvSpPr>
        <p:spPr>
          <a:xfrm>
            <a:off x="685800" y="4343400"/>
            <a:ext cx="54864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5E00E434-7814-B14A-9B9D-0F703D9258F4}"/>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EBDA620-1D98-D74F-B596-F7DC556909E8}" type="slidenum">
              <a:rPr lang="en-US" altLang="en-US" sz="1200"/>
              <a:pPr/>
              <a:t>14</a:t>
            </a:fld>
            <a:endParaRPr lang="en-US" altLang="en-US" sz="1200"/>
          </a:p>
        </p:txBody>
      </p:sp>
      <p:sp>
        <p:nvSpPr>
          <p:cNvPr id="108547" name="Rectangle 7">
            <a:extLst>
              <a:ext uri="{FF2B5EF4-FFF2-40B4-BE49-F238E27FC236}">
                <a16:creationId xmlns:a16="http://schemas.microsoft.com/office/drawing/2014/main" id="{AAC9358A-0358-1A4D-A1DA-B083C072AA98}"/>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D2876F6B-A7D2-EB43-B0A3-1D14DC6EB309}" type="slidenum">
              <a:rPr lang="en-US" altLang="en-US" sz="1200"/>
              <a:pPr algn="r" eaLnBrk="1" hangingPunct="1"/>
              <a:t>14</a:t>
            </a:fld>
            <a:endParaRPr lang="en-US" altLang="en-US" sz="1200"/>
          </a:p>
        </p:txBody>
      </p:sp>
      <p:sp>
        <p:nvSpPr>
          <p:cNvPr id="108548" name="Rectangle 2">
            <a:extLst>
              <a:ext uri="{FF2B5EF4-FFF2-40B4-BE49-F238E27FC236}">
                <a16:creationId xmlns:a16="http://schemas.microsoft.com/office/drawing/2014/main" id="{9F769CAE-7A91-4D4A-9706-BF45CBBDBCF6}"/>
              </a:ext>
            </a:extLst>
          </p:cNvPr>
          <p:cNvSpPr>
            <a:spLocks noGrp="1" noRot="1" noChangeAspect="1" noChangeArrowheads="1" noTextEdit="1"/>
          </p:cNvSpPr>
          <p:nvPr>
            <p:ph type="sldImg"/>
          </p:nvPr>
        </p:nvSpPr>
        <p:spPr>
          <a:solidFill>
            <a:srgbClr val="FFFFFF"/>
          </a:solidFill>
          <a:ln/>
        </p:spPr>
      </p:sp>
      <p:sp>
        <p:nvSpPr>
          <p:cNvPr id="108549" name="Rectangle 3">
            <a:extLst>
              <a:ext uri="{FF2B5EF4-FFF2-40B4-BE49-F238E27FC236}">
                <a16:creationId xmlns:a16="http://schemas.microsoft.com/office/drawing/2014/main" id="{63A59808-44FA-3A46-8D53-59E520D1E7BB}"/>
              </a:ext>
            </a:extLst>
          </p:cNvPr>
          <p:cNvSpPr>
            <a:spLocks noGrp="1" noChangeArrowheads="1"/>
          </p:cNvSpPr>
          <p:nvPr>
            <p:ph type="body" idx="1"/>
          </p:nvPr>
        </p:nvSpPr>
        <p:spPr>
          <a:xfrm>
            <a:off x="685800" y="4343400"/>
            <a:ext cx="54864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r>
              <a:rPr lang="en-US" altLang="en-US">
                <a:latin typeface="Arial" panose="020B0604020202020204" pitchFamily="34" charset="0"/>
                <a:ea typeface="ＭＳ Ｐゴシック" panose="020B0600070205080204" pitchFamily="34" charset="-128"/>
              </a:rPr>
              <a:t>Answer: B</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DD065DA6-F700-BF4E-AF26-A766B340EE18}"/>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7547676-A7E8-DD48-B368-B8A013C99E70}" type="slidenum">
              <a:rPr lang="en-US" altLang="en-US" sz="1200"/>
              <a:pPr/>
              <a:t>15</a:t>
            </a:fld>
            <a:endParaRPr lang="en-US" altLang="en-US" sz="1200"/>
          </a:p>
        </p:txBody>
      </p:sp>
      <p:sp>
        <p:nvSpPr>
          <p:cNvPr id="109571" name="Rectangle 7">
            <a:extLst>
              <a:ext uri="{FF2B5EF4-FFF2-40B4-BE49-F238E27FC236}">
                <a16:creationId xmlns:a16="http://schemas.microsoft.com/office/drawing/2014/main" id="{9A9EC25A-FE05-AD43-8543-8CAEA0C1B224}"/>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4843C6B1-25F4-DA42-8902-5538DFE702DB}" type="slidenum">
              <a:rPr lang="en-US" altLang="en-US" sz="1200"/>
              <a:pPr algn="r" eaLnBrk="1" hangingPunct="1"/>
              <a:t>15</a:t>
            </a:fld>
            <a:endParaRPr lang="en-US" altLang="en-US" sz="1200"/>
          </a:p>
        </p:txBody>
      </p:sp>
      <p:sp>
        <p:nvSpPr>
          <p:cNvPr id="109572" name="Rectangle 2">
            <a:extLst>
              <a:ext uri="{FF2B5EF4-FFF2-40B4-BE49-F238E27FC236}">
                <a16:creationId xmlns:a16="http://schemas.microsoft.com/office/drawing/2014/main" id="{0CB4ABBD-833F-0C41-875E-2AA80CCC37AB}"/>
              </a:ext>
            </a:extLst>
          </p:cNvPr>
          <p:cNvSpPr>
            <a:spLocks noGrp="1" noRot="1" noChangeAspect="1" noChangeArrowheads="1" noTextEdit="1"/>
          </p:cNvSpPr>
          <p:nvPr>
            <p:ph type="sldImg"/>
          </p:nvPr>
        </p:nvSpPr>
        <p:spPr>
          <a:solidFill>
            <a:srgbClr val="FFFFFF"/>
          </a:solidFill>
          <a:ln/>
        </p:spPr>
      </p:sp>
      <p:sp>
        <p:nvSpPr>
          <p:cNvPr id="109573" name="Rectangle 3">
            <a:extLst>
              <a:ext uri="{FF2B5EF4-FFF2-40B4-BE49-F238E27FC236}">
                <a16:creationId xmlns:a16="http://schemas.microsoft.com/office/drawing/2014/main" id="{198EE6AF-7EA8-B34C-94E1-5A579B537C62}"/>
              </a:ext>
            </a:extLst>
          </p:cNvPr>
          <p:cNvSpPr>
            <a:spLocks noGrp="1" noChangeArrowheads="1"/>
          </p:cNvSpPr>
          <p:nvPr>
            <p:ph type="body" idx="1"/>
          </p:nvPr>
        </p:nvSpPr>
        <p:spPr>
          <a:xfrm>
            <a:off x="685800" y="4343400"/>
            <a:ext cx="54864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6749BCA1-67C5-F74B-B6C2-724B94F39DAD}"/>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5D5BC80-D7B7-F348-91B1-95EFF6E9FEF4}" type="slidenum">
              <a:rPr lang="en-US" altLang="en-US" sz="1200"/>
              <a:pPr/>
              <a:t>17</a:t>
            </a:fld>
            <a:endParaRPr lang="en-US" altLang="en-US" sz="1200"/>
          </a:p>
        </p:txBody>
      </p:sp>
      <p:sp>
        <p:nvSpPr>
          <p:cNvPr id="110595" name="Rectangle 7">
            <a:extLst>
              <a:ext uri="{FF2B5EF4-FFF2-40B4-BE49-F238E27FC236}">
                <a16:creationId xmlns:a16="http://schemas.microsoft.com/office/drawing/2014/main" id="{D84A8A9F-0210-B04A-A39B-AC3DA3C45C86}"/>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552EF715-A821-9648-84DE-E8E2BCC0EDA7}" type="slidenum">
              <a:rPr lang="en-US" altLang="en-US" sz="1200"/>
              <a:pPr algn="r" eaLnBrk="1" hangingPunct="1"/>
              <a:t>17</a:t>
            </a:fld>
            <a:endParaRPr lang="en-US" altLang="en-US" sz="1200"/>
          </a:p>
        </p:txBody>
      </p:sp>
      <p:sp>
        <p:nvSpPr>
          <p:cNvPr id="110596" name="Rectangle 1026">
            <a:extLst>
              <a:ext uri="{FF2B5EF4-FFF2-40B4-BE49-F238E27FC236}">
                <a16:creationId xmlns:a16="http://schemas.microsoft.com/office/drawing/2014/main" id="{9A2693BB-BD44-DA43-93D9-C19B7D83AF6C}"/>
              </a:ext>
            </a:extLst>
          </p:cNvPr>
          <p:cNvSpPr>
            <a:spLocks noGrp="1" noRot="1" noChangeAspect="1" noChangeArrowheads="1" noTextEdit="1"/>
          </p:cNvSpPr>
          <p:nvPr>
            <p:ph type="sldImg"/>
          </p:nvPr>
        </p:nvSpPr>
        <p:spPr>
          <a:solidFill>
            <a:srgbClr val="FFFFFF"/>
          </a:solidFill>
          <a:ln/>
        </p:spPr>
      </p:sp>
      <p:sp>
        <p:nvSpPr>
          <p:cNvPr id="110597" name="Rectangle 1027">
            <a:extLst>
              <a:ext uri="{FF2B5EF4-FFF2-40B4-BE49-F238E27FC236}">
                <a16:creationId xmlns:a16="http://schemas.microsoft.com/office/drawing/2014/main" id="{CC0D7027-D9EC-5648-9DA4-C585A0FA8F79}"/>
              </a:ext>
            </a:extLst>
          </p:cNvPr>
          <p:cNvSpPr>
            <a:spLocks noGrp="1" noChangeArrowheads="1"/>
          </p:cNvSpPr>
          <p:nvPr>
            <p:ph type="body" idx="1"/>
          </p:nvPr>
        </p:nvSpPr>
        <p:spPr>
          <a:xfrm>
            <a:off x="685800" y="4343400"/>
            <a:ext cx="54864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3" descr="collision16">
            <a:extLst>
              <a:ext uri="{FF2B5EF4-FFF2-40B4-BE49-F238E27FC236}">
                <a16:creationId xmlns:a16="http://schemas.microsoft.com/office/drawing/2014/main" id="{34E84054-195A-DB4F-907E-F8ED2F6C390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32780" b="4262"/>
          <a:stretch>
            <a:fillRect/>
          </a:stretch>
        </p:blipFill>
        <p:spPr bwMode="auto">
          <a:xfrm>
            <a:off x="0" y="106363"/>
            <a:ext cx="9144000" cy="671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0">
            <a:extLst>
              <a:ext uri="{FF2B5EF4-FFF2-40B4-BE49-F238E27FC236}">
                <a16:creationId xmlns:a16="http://schemas.microsoft.com/office/drawing/2014/main" id="{B9D80537-A384-934E-B8C0-02F1CE2E6E13}"/>
              </a:ext>
            </a:extLst>
          </p:cNvPr>
          <p:cNvSpPr>
            <a:spLocks noChangeArrowheads="1"/>
          </p:cNvSpPr>
          <p:nvPr userDrawn="1"/>
        </p:nvSpPr>
        <p:spPr bwMode="gray">
          <a:xfrm>
            <a:off x="0" y="6400800"/>
            <a:ext cx="9144000" cy="457200"/>
          </a:xfrm>
          <a:prstGeom prst="rect">
            <a:avLst/>
          </a:prstGeom>
          <a:solidFill>
            <a:srgbClr val="3333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pic>
        <p:nvPicPr>
          <p:cNvPr id="4" name="Picture 11" descr="Pearson_Bound_White">
            <a:extLst>
              <a:ext uri="{FF2B5EF4-FFF2-40B4-BE49-F238E27FC236}">
                <a16:creationId xmlns:a16="http://schemas.microsoft.com/office/drawing/2014/main" id="{20CA1704-285D-184F-A443-ACD6EFBA966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12063" y="6356350"/>
            <a:ext cx="15287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Pearson_Strap_Bound_White">
            <a:extLst>
              <a:ext uri="{FF2B5EF4-FFF2-40B4-BE49-F238E27FC236}">
                <a16:creationId xmlns:a16="http://schemas.microsoft.com/office/drawing/2014/main" id="{C4AACF50-1620-1B44-AFA9-2393F017C275}"/>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356350"/>
            <a:ext cx="176212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4">
            <a:extLst>
              <a:ext uri="{FF2B5EF4-FFF2-40B4-BE49-F238E27FC236}">
                <a16:creationId xmlns:a16="http://schemas.microsoft.com/office/drawing/2014/main" id="{580D4464-6344-2E4A-86A8-FA41BEBA3BCB}"/>
              </a:ext>
            </a:extLst>
          </p:cNvPr>
          <p:cNvSpPr>
            <a:spLocks noChangeArrowheads="1"/>
          </p:cNvSpPr>
          <p:nvPr userDrawn="1"/>
        </p:nvSpPr>
        <p:spPr bwMode="auto">
          <a:xfrm>
            <a:off x="1092200" y="2127250"/>
            <a:ext cx="5529263"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500">
                <a:cs typeface="Arial" panose="020B0604020202020204" pitchFamily="34" charset="0"/>
              </a:rPr>
              <a:t>FOR SCIENTISTS AND ENGINEERS</a:t>
            </a:r>
          </a:p>
        </p:txBody>
      </p:sp>
      <p:sp>
        <p:nvSpPr>
          <p:cNvPr id="7" name="Rectangle 15">
            <a:extLst>
              <a:ext uri="{FF2B5EF4-FFF2-40B4-BE49-F238E27FC236}">
                <a16:creationId xmlns:a16="http://schemas.microsoft.com/office/drawing/2014/main" id="{49B362A1-BCA3-7847-B913-B5BF510E62CE}"/>
              </a:ext>
            </a:extLst>
          </p:cNvPr>
          <p:cNvSpPr>
            <a:spLocks noChangeArrowheads="1"/>
          </p:cNvSpPr>
          <p:nvPr userDrawn="1"/>
        </p:nvSpPr>
        <p:spPr bwMode="auto">
          <a:xfrm>
            <a:off x="571500" y="876300"/>
            <a:ext cx="3587750"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7000">
                <a:solidFill>
                  <a:srgbClr val="000000"/>
                </a:solidFill>
                <a:cs typeface="Arial" panose="020B0604020202020204" pitchFamily="34" charset="0"/>
              </a:rPr>
              <a:t>physics</a:t>
            </a:r>
          </a:p>
        </p:txBody>
      </p:sp>
      <p:sp>
        <p:nvSpPr>
          <p:cNvPr id="8" name="Rectangle 16">
            <a:extLst>
              <a:ext uri="{FF2B5EF4-FFF2-40B4-BE49-F238E27FC236}">
                <a16:creationId xmlns:a16="http://schemas.microsoft.com/office/drawing/2014/main" id="{8EE8AE54-BE19-1B41-8962-054C51574495}"/>
              </a:ext>
            </a:extLst>
          </p:cNvPr>
          <p:cNvSpPr>
            <a:spLocks noChangeArrowheads="1"/>
          </p:cNvSpPr>
          <p:nvPr userDrawn="1"/>
        </p:nvSpPr>
        <p:spPr bwMode="auto">
          <a:xfrm>
            <a:off x="4076700" y="2728913"/>
            <a:ext cx="363696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3001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000">
                <a:solidFill>
                  <a:srgbClr val="93001B"/>
                </a:solidFill>
                <a:cs typeface="Arial" panose="020B0604020202020204" pitchFamily="34" charset="0"/>
              </a:rPr>
              <a:t>a strategic approach</a:t>
            </a:r>
          </a:p>
        </p:txBody>
      </p:sp>
      <p:sp>
        <p:nvSpPr>
          <p:cNvPr id="9" name="Rectangle 17">
            <a:extLst>
              <a:ext uri="{FF2B5EF4-FFF2-40B4-BE49-F238E27FC236}">
                <a16:creationId xmlns:a16="http://schemas.microsoft.com/office/drawing/2014/main" id="{E0FFE8D8-DE0A-FD4F-8733-B0EC493434B0}"/>
              </a:ext>
            </a:extLst>
          </p:cNvPr>
          <p:cNvSpPr>
            <a:spLocks noChangeArrowheads="1"/>
          </p:cNvSpPr>
          <p:nvPr userDrawn="1"/>
        </p:nvSpPr>
        <p:spPr bwMode="auto">
          <a:xfrm>
            <a:off x="4113213" y="3270250"/>
            <a:ext cx="122237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100">
                <a:solidFill>
                  <a:srgbClr val="000000"/>
                </a:solidFill>
                <a:latin typeface="Helvetica" pitchFamily="2" charset="0"/>
                <a:cs typeface="Arial" panose="020B0604020202020204" pitchFamily="34" charset="0"/>
              </a:rPr>
              <a:t>THIRD EDITION</a:t>
            </a:r>
          </a:p>
        </p:txBody>
      </p:sp>
      <p:sp>
        <p:nvSpPr>
          <p:cNvPr id="10" name="Rectangle 18">
            <a:extLst>
              <a:ext uri="{FF2B5EF4-FFF2-40B4-BE49-F238E27FC236}">
                <a16:creationId xmlns:a16="http://schemas.microsoft.com/office/drawing/2014/main" id="{F6F79E91-A2BD-2C4A-88DE-BEE930414E5A}"/>
              </a:ext>
            </a:extLst>
          </p:cNvPr>
          <p:cNvSpPr>
            <a:spLocks noChangeArrowheads="1"/>
          </p:cNvSpPr>
          <p:nvPr userDrawn="1"/>
        </p:nvSpPr>
        <p:spPr bwMode="auto">
          <a:xfrm>
            <a:off x="3314700" y="5284788"/>
            <a:ext cx="25146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600">
                <a:latin typeface="Helvetica" pitchFamily="2" charset="0"/>
                <a:cs typeface="Arial" panose="020B0604020202020204" pitchFamily="34" charset="0"/>
              </a:rPr>
              <a:t>randall d. knight</a:t>
            </a:r>
          </a:p>
        </p:txBody>
      </p:sp>
      <p:sp>
        <p:nvSpPr>
          <p:cNvPr id="11" name="Text Box 34">
            <a:extLst>
              <a:ext uri="{FF2B5EF4-FFF2-40B4-BE49-F238E27FC236}">
                <a16:creationId xmlns:a16="http://schemas.microsoft.com/office/drawing/2014/main" id="{228875A9-5A4B-2844-BB93-CDDEC773A786}"/>
              </a:ext>
            </a:extLst>
          </p:cNvPr>
          <p:cNvSpPr txBox="1">
            <a:spLocks noChangeArrowheads="1"/>
          </p:cNvSpPr>
          <p:nvPr userDrawn="1"/>
        </p:nvSpPr>
        <p:spPr bwMode="auto">
          <a:xfrm>
            <a:off x="76200" y="6130925"/>
            <a:ext cx="22256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defRPr/>
            </a:pPr>
            <a:r>
              <a:rPr lang="en-US" sz="1000">
                <a:latin typeface="Times New Roman" pitchFamily="84" charset="0"/>
              </a:rPr>
              <a:t>© 2013 Pearson Education, Inc.</a:t>
            </a:r>
          </a:p>
        </p:txBody>
      </p:sp>
      <p:sp>
        <p:nvSpPr>
          <p:cNvPr id="12" name="Rectangle 20">
            <a:extLst>
              <a:ext uri="{FF2B5EF4-FFF2-40B4-BE49-F238E27FC236}">
                <a16:creationId xmlns:a16="http://schemas.microsoft.com/office/drawing/2014/main" id="{B64596DE-643E-9F43-BE4C-4E1AC2946CA2}"/>
              </a:ext>
            </a:extLst>
          </p:cNvPr>
          <p:cNvSpPr>
            <a:spLocks noChangeArrowheads="1"/>
          </p:cNvSpPr>
          <p:nvPr userDrawn="1"/>
        </p:nvSpPr>
        <p:spPr bwMode="auto">
          <a:xfrm>
            <a:off x="0" y="0"/>
            <a:ext cx="9144000" cy="609600"/>
          </a:xfrm>
          <a:prstGeom prst="rect">
            <a:avLst/>
          </a:prstGeom>
          <a:solidFill>
            <a:srgbClr val="33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 name="Rectangle 4">
            <a:extLst>
              <a:ext uri="{FF2B5EF4-FFF2-40B4-BE49-F238E27FC236}">
                <a16:creationId xmlns:a16="http://schemas.microsoft.com/office/drawing/2014/main" id="{7BA51D11-DA18-F243-946F-B840CD316027}"/>
              </a:ext>
            </a:extLst>
          </p:cNvPr>
          <p:cNvSpPr>
            <a:spLocks noGrp="1" noChangeArrowheads="1"/>
          </p:cNvSpPr>
          <p:nvPr>
            <p:ph type="dt" sz="half" idx="10"/>
          </p:nvPr>
        </p:nvSpPr>
        <p:spPr/>
        <p:txBody>
          <a:bodyPr/>
          <a:lstStyle>
            <a:lvl1pPr>
              <a:defRPr/>
            </a:lvl1pPr>
          </a:lstStyle>
          <a:p>
            <a:pPr>
              <a:defRPr/>
            </a:pPr>
            <a:endParaRPr lang="en-US"/>
          </a:p>
        </p:txBody>
      </p:sp>
      <p:sp>
        <p:nvSpPr>
          <p:cNvPr id="14" name="Rectangle 5">
            <a:extLst>
              <a:ext uri="{FF2B5EF4-FFF2-40B4-BE49-F238E27FC236}">
                <a16:creationId xmlns:a16="http://schemas.microsoft.com/office/drawing/2014/main" id="{058DA55F-9C87-854D-B4CF-6BA1B88E121E}"/>
              </a:ext>
            </a:extLst>
          </p:cNvPr>
          <p:cNvSpPr>
            <a:spLocks noGrp="1" noChangeArrowheads="1"/>
          </p:cNvSpPr>
          <p:nvPr>
            <p:ph type="ftr" sz="quarter" idx="11"/>
          </p:nvPr>
        </p:nvSpPr>
        <p:spPr/>
        <p:txBody>
          <a:bodyPr/>
          <a:lstStyle>
            <a:lvl1pPr>
              <a:defRPr/>
            </a:lvl1pPr>
          </a:lstStyle>
          <a:p>
            <a:pPr>
              <a:defRPr/>
            </a:pPr>
            <a:endParaRPr lang="en-US"/>
          </a:p>
        </p:txBody>
      </p:sp>
      <p:sp>
        <p:nvSpPr>
          <p:cNvPr id="15" name="Rectangle 6">
            <a:extLst>
              <a:ext uri="{FF2B5EF4-FFF2-40B4-BE49-F238E27FC236}">
                <a16:creationId xmlns:a16="http://schemas.microsoft.com/office/drawing/2014/main" id="{30E84E30-D5C8-BA49-A56A-E6FFDC0D766E}"/>
              </a:ext>
            </a:extLst>
          </p:cNvPr>
          <p:cNvSpPr>
            <a:spLocks noGrp="1" noChangeArrowheads="1"/>
          </p:cNvSpPr>
          <p:nvPr>
            <p:ph type="sldNum" sz="quarter" idx="12"/>
          </p:nvPr>
        </p:nvSpPr>
        <p:spPr/>
        <p:txBody>
          <a:bodyPr/>
          <a:lstStyle>
            <a:lvl1pPr>
              <a:defRPr/>
            </a:lvl1pPr>
          </a:lstStyle>
          <a:p>
            <a:fld id="{280E6412-795C-E844-B2F9-E7B2FC7D2B5F}" type="slidenum">
              <a:rPr lang="en-US" altLang="en-US"/>
              <a:pPr/>
              <a:t>‹#›</a:t>
            </a:fld>
            <a:endParaRPr lang="en-US" altLang="en-US"/>
          </a:p>
        </p:txBody>
      </p:sp>
    </p:spTree>
    <p:extLst>
      <p:ext uri="{BB962C8B-B14F-4D97-AF65-F5344CB8AC3E}">
        <p14:creationId xmlns:p14="http://schemas.microsoft.com/office/powerpoint/2010/main" val="118208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79F3530-A3CF-954C-9188-04B6626703B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3406778-604C-4445-9849-1521B3647B7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6DFE130-BEA5-3240-AC2E-6EE7DEE692EA}"/>
              </a:ext>
            </a:extLst>
          </p:cNvPr>
          <p:cNvSpPr>
            <a:spLocks noGrp="1" noChangeArrowheads="1"/>
          </p:cNvSpPr>
          <p:nvPr>
            <p:ph type="sldNum" sz="quarter" idx="12"/>
          </p:nvPr>
        </p:nvSpPr>
        <p:spPr>
          <a:ln/>
        </p:spPr>
        <p:txBody>
          <a:bodyPr/>
          <a:lstStyle>
            <a:lvl1pPr>
              <a:defRPr/>
            </a:lvl1pPr>
          </a:lstStyle>
          <a:p>
            <a:fld id="{AB53AE31-A285-CC41-A9FE-99DCACBB8880}" type="slidenum">
              <a:rPr lang="en-US" altLang="en-US"/>
              <a:pPr/>
              <a:t>‹#›</a:t>
            </a:fld>
            <a:endParaRPr lang="en-US" altLang="en-US"/>
          </a:p>
        </p:txBody>
      </p:sp>
    </p:spTree>
    <p:extLst>
      <p:ext uri="{BB962C8B-B14F-4D97-AF65-F5344CB8AC3E}">
        <p14:creationId xmlns:p14="http://schemas.microsoft.com/office/powerpoint/2010/main" val="2137210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8EBAD9C-096A-BE40-8980-BAB7CC88F85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56EC39F-7B08-364A-8484-F401D23E39F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A8F846C-1427-A141-80D0-3DD7133C85ED}"/>
              </a:ext>
            </a:extLst>
          </p:cNvPr>
          <p:cNvSpPr>
            <a:spLocks noGrp="1" noChangeArrowheads="1"/>
          </p:cNvSpPr>
          <p:nvPr>
            <p:ph type="sldNum" sz="quarter" idx="12"/>
          </p:nvPr>
        </p:nvSpPr>
        <p:spPr>
          <a:ln/>
        </p:spPr>
        <p:txBody>
          <a:bodyPr/>
          <a:lstStyle>
            <a:lvl1pPr>
              <a:defRPr/>
            </a:lvl1pPr>
          </a:lstStyle>
          <a:p>
            <a:fld id="{930376CF-9A52-C540-91DF-DA0B87D3CAC3}" type="slidenum">
              <a:rPr lang="en-US" altLang="en-US"/>
              <a:pPr/>
              <a:t>‹#›</a:t>
            </a:fld>
            <a:endParaRPr lang="en-US" altLang="en-US"/>
          </a:p>
        </p:txBody>
      </p:sp>
    </p:spTree>
    <p:extLst>
      <p:ext uri="{BB962C8B-B14F-4D97-AF65-F5344CB8AC3E}">
        <p14:creationId xmlns:p14="http://schemas.microsoft.com/office/powerpoint/2010/main" val="2474881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F106A04-FBA3-A14A-9CED-E949A847908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980D8ED-8267-924B-98A1-5067983EF84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44CB09D-8050-B742-812D-D890819361E2}"/>
              </a:ext>
            </a:extLst>
          </p:cNvPr>
          <p:cNvSpPr>
            <a:spLocks noGrp="1" noChangeArrowheads="1"/>
          </p:cNvSpPr>
          <p:nvPr>
            <p:ph type="sldNum" sz="quarter" idx="12"/>
          </p:nvPr>
        </p:nvSpPr>
        <p:spPr>
          <a:ln/>
        </p:spPr>
        <p:txBody>
          <a:bodyPr/>
          <a:lstStyle>
            <a:lvl1pPr>
              <a:defRPr/>
            </a:lvl1pPr>
          </a:lstStyle>
          <a:p>
            <a:fld id="{C6EFC83C-B85B-9146-9112-8B0CF5554F7F}" type="slidenum">
              <a:rPr lang="en-US" altLang="en-US"/>
              <a:pPr/>
              <a:t>‹#›</a:t>
            </a:fld>
            <a:endParaRPr lang="en-US" altLang="en-US"/>
          </a:p>
        </p:txBody>
      </p:sp>
    </p:spTree>
    <p:extLst>
      <p:ext uri="{BB962C8B-B14F-4D97-AF65-F5344CB8AC3E}">
        <p14:creationId xmlns:p14="http://schemas.microsoft.com/office/powerpoint/2010/main" val="265769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C011EB1E-DB0A-6D45-9578-BB9360CFC0B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3856F35-764B-DC4F-9E53-8B4BCC9394D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7188EA3-5DCF-A741-B2A1-A88249529531}"/>
              </a:ext>
            </a:extLst>
          </p:cNvPr>
          <p:cNvSpPr>
            <a:spLocks noGrp="1" noChangeArrowheads="1"/>
          </p:cNvSpPr>
          <p:nvPr>
            <p:ph type="sldNum" sz="quarter" idx="12"/>
          </p:nvPr>
        </p:nvSpPr>
        <p:spPr>
          <a:ln/>
        </p:spPr>
        <p:txBody>
          <a:bodyPr/>
          <a:lstStyle>
            <a:lvl1pPr>
              <a:defRPr/>
            </a:lvl1pPr>
          </a:lstStyle>
          <a:p>
            <a:fld id="{0A6670A6-34D0-7145-AB72-1A7A48880055}" type="slidenum">
              <a:rPr lang="en-US" altLang="en-US"/>
              <a:pPr/>
              <a:t>‹#›</a:t>
            </a:fld>
            <a:endParaRPr lang="en-US" altLang="en-US"/>
          </a:p>
        </p:txBody>
      </p:sp>
    </p:spTree>
    <p:extLst>
      <p:ext uri="{BB962C8B-B14F-4D97-AF65-F5344CB8AC3E}">
        <p14:creationId xmlns:p14="http://schemas.microsoft.com/office/powerpoint/2010/main" val="2272970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92C3EFD-837C-AE46-B3A6-59E175A0F38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1F2FA1D-D547-8643-9B0F-A2B023AFDF1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5FE1AE4-28DE-A744-980D-011E1E73F104}"/>
              </a:ext>
            </a:extLst>
          </p:cNvPr>
          <p:cNvSpPr>
            <a:spLocks noGrp="1" noChangeArrowheads="1"/>
          </p:cNvSpPr>
          <p:nvPr>
            <p:ph type="sldNum" sz="quarter" idx="12"/>
          </p:nvPr>
        </p:nvSpPr>
        <p:spPr>
          <a:ln/>
        </p:spPr>
        <p:txBody>
          <a:bodyPr/>
          <a:lstStyle>
            <a:lvl1pPr>
              <a:defRPr/>
            </a:lvl1pPr>
          </a:lstStyle>
          <a:p>
            <a:fld id="{43C59C9B-3C77-BC4A-BDAF-CD462BE1885B}" type="slidenum">
              <a:rPr lang="en-US" altLang="en-US"/>
              <a:pPr/>
              <a:t>‹#›</a:t>
            </a:fld>
            <a:endParaRPr lang="en-US" altLang="en-US"/>
          </a:p>
        </p:txBody>
      </p:sp>
    </p:spTree>
    <p:extLst>
      <p:ext uri="{BB962C8B-B14F-4D97-AF65-F5344CB8AC3E}">
        <p14:creationId xmlns:p14="http://schemas.microsoft.com/office/powerpoint/2010/main" val="2400476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84FA1AD-E3C1-FA4A-9349-B6C44E6EE30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B9CEBAE-A50F-6641-9F0C-A0CBDD533DE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6941603D-BF2E-F746-8FA7-306343419E90}"/>
              </a:ext>
            </a:extLst>
          </p:cNvPr>
          <p:cNvSpPr>
            <a:spLocks noGrp="1" noChangeArrowheads="1"/>
          </p:cNvSpPr>
          <p:nvPr>
            <p:ph type="sldNum" sz="quarter" idx="12"/>
          </p:nvPr>
        </p:nvSpPr>
        <p:spPr>
          <a:ln/>
        </p:spPr>
        <p:txBody>
          <a:bodyPr/>
          <a:lstStyle>
            <a:lvl1pPr>
              <a:defRPr/>
            </a:lvl1pPr>
          </a:lstStyle>
          <a:p>
            <a:fld id="{61A99F00-EAEE-7748-979D-B9CE951E1F59}" type="slidenum">
              <a:rPr lang="en-US" altLang="en-US"/>
              <a:pPr/>
              <a:t>‹#›</a:t>
            </a:fld>
            <a:endParaRPr lang="en-US" altLang="en-US"/>
          </a:p>
        </p:txBody>
      </p:sp>
    </p:spTree>
    <p:extLst>
      <p:ext uri="{BB962C8B-B14F-4D97-AF65-F5344CB8AC3E}">
        <p14:creationId xmlns:p14="http://schemas.microsoft.com/office/powerpoint/2010/main" val="3099392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A69ED32-6C33-5345-8304-8E941A4B793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E2A1A37D-1C8E-2145-A700-6105CAE8ECA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F5459373-F75A-A94E-BDD6-CCC89D783D0E}"/>
              </a:ext>
            </a:extLst>
          </p:cNvPr>
          <p:cNvSpPr>
            <a:spLocks noGrp="1" noChangeArrowheads="1"/>
          </p:cNvSpPr>
          <p:nvPr>
            <p:ph type="sldNum" sz="quarter" idx="12"/>
          </p:nvPr>
        </p:nvSpPr>
        <p:spPr>
          <a:ln/>
        </p:spPr>
        <p:txBody>
          <a:bodyPr/>
          <a:lstStyle>
            <a:lvl1pPr>
              <a:defRPr/>
            </a:lvl1pPr>
          </a:lstStyle>
          <a:p>
            <a:fld id="{02CB5324-B354-8742-A513-A8EF3517AA53}" type="slidenum">
              <a:rPr lang="en-US" altLang="en-US"/>
              <a:pPr/>
              <a:t>‹#›</a:t>
            </a:fld>
            <a:endParaRPr lang="en-US" altLang="en-US"/>
          </a:p>
        </p:txBody>
      </p:sp>
    </p:spTree>
    <p:extLst>
      <p:ext uri="{BB962C8B-B14F-4D97-AF65-F5344CB8AC3E}">
        <p14:creationId xmlns:p14="http://schemas.microsoft.com/office/powerpoint/2010/main" val="1343061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9FC51E3-E39F-A34A-8064-D6E5A927A32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E19AE2DE-8BC0-AD40-B41D-CA4EBF72F0D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24091B97-A2E2-5E4F-B230-2F635D027F8E}"/>
              </a:ext>
            </a:extLst>
          </p:cNvPr>
          <p:cNvSpPr>
            <a:spLocks noGrp="1" noChangeArrowheads="1"/>
          </p:cNvSpPr>
          <p:nvPr>
            <p:ph type="sldNum" sz="quarter" idx="12"/>
          </p:nvPr>
        </p:nvSpPr>
        <p:spPr>
          <a:ln/>
        </p:spPr>
        <p:txBody>
          <a:bodyPr/>
          <a:lstStyle>
            <a:lvl1pPr>
              <a:defRPr/>
            </a:lvl1pPr>
          </a:lstStyle>
          <a:p>
            <a:fld id="{9D681291-20F2-7447-B0EF-BF363B436471}" type="slidenum">
              <a:rPr lang="en-US" altLang="en-US"/>
              <a:pPr/>
              <a:t>‹#›</a:t>
            </a:fld>
            <a:endParaRPr lang="en-US" altLang="en-US"/>
          </a:p>
        </p:txBody>
      </p:sp>
    </p:spTree>
    <p:extLst>
      <p:ext uri="{BB962C8B-B14F-4D97-AF65-F5344CB8AC3E}">
        <p14:creationId xmlns:p14="http://schemas.microsoft.com/office/powerpoint/2010/main" val="4095004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AD6D10A-C984-264E-886B-CC9C0B97E08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9D7DCD0-7F6D-734A-9AC9-8D79345ED7A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23A462C-39D8-6B48-9909-E6D63055EB61}"/>
              </a:ext>
            </a:extLst>
          </p:cNvPr>
          <p:cNvSpPr>
            <a:spLocks noGrp="1" noChangeArrowheads="1"/>
          </p:cNvSpPr>
          <p:nvPr>
            <p:ph type="sldNum" sz="quarter" idx="12"/>
          </p:nvPr>
        </p:nvSpPr>
        <p:spPr>
          <a:ln/>
        </p:spPr>
        <p:txBody>
          <a:bodyPr/>
          <a:lstStyle>
            <a:lvl1pPr>
              <a:defRPr/>
            </a:lvl1pPr>
          </a:lstStyle>
          <a:p>
            <a:fld id="{B67692DC-9E64-214A-B990-2D4EAA59BDCF}" type="slidenum">
              <a:rPr lang="en-US" altLang="en-US"/>
              <a:pPr/>
              <a:t>‹#›</a:t>
            </a:fld>
            <a:endParaRPr lang="en-US" altLang="en-US"/>
          </a:p>
        </p:txBody>
      </p:sp>
    </p:spTree>
    <p:extLst>
      <p:ext uri="{BB962C8B-B14F-4D97-AF65-F5344CB8AC3E}">
        <p14:creationId xmlns:p14="http://schemas.microsoft.com/office/powerpoint/2010/main" val="2025512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3D3E437-0B5C-E84C-8AEC-E53B60D9ED0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67B3742-E471-AC4A-9B67-37A33881E15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760577C-45BE-9C4C-8DA5-DD255188639C}"/>
              </a:ext>
            </a:extLst>
          </p:cNvPr>
          <p:cNvSpPr>
            <a:spLocks noGrp="1" noChangeArrowheads="1"/>
          </p:cNvSpPr>
          <p:nvPr>
            <p:ph type="sldNum" sz="quarter" idx="12"/>
          </p:nvPr>
        </p:nvSpPr>
        <p:spPr>
          <a:ln/>
        </p:spPr>
        <p:txBody>
          <a:bodyPr/>
          <a:lstStyle>
            <a:lvl1pPr>
              <a:defRPr/>
            </a:lvl1pPr>
          </a:lstStyle>
          <a:p>
            <a:fld id="{E6A2B949-477B-5A46-9C71-4D51B4396871}" type="slidenum">
              <a:rPr lang="en-US" altLang="en-US"/>
              <a:pPr/>
              <a:t>‹#›</a:t>
            </a:fld>
            <a:endParaRPr lang="en-US" altLang="en-US"/>
          </a:p>
        </p:txBody>
      </p:sp>
    </p:spTree>
    <p:extLst>
      <p:ext uri="{BB962C8B-B14F-4D97-AF65-F5344CB8AC3E}">
        <p14:creationId xmlns:p14="http://schemas.microsoft.com/office/powerpoint/2010/main" val="605846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3498889-9F44-0E4B-98DB-083E660ABBED}"/>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3E3B54C3-6E30-7B42-8EF9-785549C5E420}"/>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3001B"/>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69525D9-2C68-E944-9809-1A72EDD96A5D}"/>
              </a:ext>
            </a:extLst>
          </p:cNvPr>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84" charset="-128"/>
              </a:defRPr>
            </a:lvl1pPr>
          </a:lstStyle>
          <a:p>
            <a:pPr>
              <a:defRPr/>
            </a:pPr>
            <a:endParaRPr lang="en-US"/>
          </a:p>
        </p:txBody>
      </p:sp>
      <p:sp>
        <p:nvSpPr>
          <p:cNvPr id="1029" name="Rectangle 5">
            <a:extLst>
              <a:ext uri="{FF2B5EF4-FFF2-40B4-BE49-F238E27FC236}">
                <a16:creationId xmlns:a16="http://schemas.microsoft.com/office/drawing/2014/main" id="{67F3A205-79A0-074D-8CFD-8E0341C75AE8}"/>
              </a:ext>
            </a:extLst>
          </p:cNvPr>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84" charset="-128"/>
              </a:defRPr>
            </a:lvl1pPr>
          </a:lstStyle>
          <a:p>
            <a:pPr>
              <a:defRPr/>
            </a:pPr>
            <a:endParaRPr lang="en-US"/>
          </a:p>
        </p:txBody>
      </p:sp>
      <p:sp>
        <p:nvSpPr>
          <p:cNvPr id="1030" name="Rectangle 6">
            <a:extLst>
              <a:ext uri="{FF2B5EF4-FFF2-40B4-BE49-F238E27FC236}">
                <a16:creationId xmlns:a16="http://schemas.microsoft.com/office/drawing/2014/main" id="{BDDFC74B-59B3-F543-83BD-5F52867BF8D6}"/>
              </a:ext>
            </a:extLst>
          </p:cNvPr>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fld id="{A2AF5E19-A119-3848-9F01-377EFB2CE3D2}" type="slidenum">
              <a:rPr lang="en-US" altLang="en-US"/>
              <a:pPr/>
              <a:t>‹#›</a:t>
            </a:fld>
            <a:endParaRPr lang="en-US" altLang="en-US"/>
          </a:p>
        </p:txBody>
      </p:sp>
      <p:sp>
        <p:nvSpPr>
          <p:cNvPr id="1031" name="Text Box 34">
            <a:extLst>
              <a:ext uri="{FF2B5EF4-FFF2-40B4-BE49-F238E27FC236}">
                <a16:creationId xmlns:a16="http://schemas.microsoft.com/office/drawing/2014/main" id="{C28029CC-61A7-934F-AD61-FA949A117A0F}"/>
              </a:ext>
            </a:extLst>
          </p:cNvPr>
          <p:cNvSpPr txBox="1">
            <a:spLocks noChangeArrowheads="1"/>
          </p:cNvSpPr>
          <p:nvPr userDrawn="1"/>
        </p:nvSpPr>
        <p:spPr bwMode="auto">
          <a:xfrm>
            <a:off x="76200" y="6507163"/>
            <a:ext cx="22256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defRPr/>
            </a:pPr>
            <a:r>
              <a:rPr lang="en-US" sz="1000">
                <a:latin typeface="Times New Roman" pitchFamily="84" charset="0"/>
              </a:rPr>
              <a:t>© 2013 Pearson Education, Inc.</a:t>
            </a:r>
          </a:p>
        </p:txBody>
      </p:sp>
      <p:sp>
        <p:nvSpPr>
          <p:cNvPr id="1032" name="Rectangle 10">
            <a:extLst>
              <a:ext uri="{FF2B5EF4-FFF2-40B4-BE49-F238E27FC236}">
                <a16:creationId xmlns:a16="http://schemas.microsoft.com/office/drawing/2014/main" id="{31525451-54BB-DD4A-A809-3804588BC6BC}"/>
              </a:ext>
            </a:extLst>
          </p:cNvPr>
          <p:cNvSpPr>
            <a:spLocks noChangeArrowheads="1"/>
          </p:cNvSpPr>
          <p:nvPr userDrawn="1"/>
        </p:nvSpPr>
        <p:spPr bwMode="auto">
          <a:xfrm>
            <a:off x="0" y="0"/>
            <a:ext cx="9142413" cy="579438"/>
          </a:xfrm>
          <a:prstGeom prst="rect">
            <a:avLst/>
          </a:prstGeom>
          <a:solidFill>
            <a:srgbClr val="33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cSld>
  <p:clrMap bg1="lt1" tx1="dk1" bg2="lt2" tx2="dk2" accent1="accent1" accent2="accent2" accent3="accent3" accent4="accent4" accent5="accent5" accent6="accent6" hlink="hlink" folHlink="folHlink"/>
  <p:sldLayoutIdLst>
    <p:sldLayoutId id="2147483683" r:id="rId1"/>
    <p:sldLayoutId id="2147483682" r:id="rId2"/>
    <p:sldLayoutId id="2147483681" r:id="rId3"/>
    <p:sldLayoutId id="2147483680" r:id="rId4"/>
    <p:sldLayoutId id="2147483679" r:id="rId5"/>
    <p:sldLayoutId id="2147483678" r:id="rId6"/>
    <p:sldLayoutId id="2147483677" r:id="rId7"/>
    <p:sldLayoutId id="2147483676" r:id="rId8"/>
    <p:sldLayoutId id="2147483675" r:id="rId9"/>
    <p:sldLayoutId id="2147483674" r:id="rId10"/>
    <p:sldLayoutId id="214748367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84" charset="-128"/>
        </a:defRPr>
      </a:lvl2pPr>
      <a:lvl3pPr algn="ctr" rtl="0" eaLnBrk="0" fontAlgn="base" hangingPunct="0">
        <a:spcBef>
          <a:spcPct val="0"/>
        </a:spcBef>
        <a:spcAft>
          <a:spcPct val="0"/>
        </a:spcAft>
        <a:defRPr sz="4400">
          <a:solidFill>
            <a:schemeClr val="tx2"/>
          </a:solidFill>
          <a:latin typeface="Arial" charset="0"/>
          <a:ea typeface="ＭＳ Ｐゴシック" pitchFamily="84" charset="-128"/>
        </a:defRPr>
      </a:lvl3pPr>
      <a:lvl4pPr algn="ctr" rtl="0" eaLnBrk="0" fontAlgn="base" hangingPunct="0">
        <a:spcBef>
          <a:spcPct val="0"/>
        </a:spcBef>
        <a:spcAft>
          <a:spcPct val="0"/>
        </a:spcAft>
        <a:defRPr sz="4400">
          <a:solidFill>
            <a:schemeClr val="tx2"/>
          </a:solidFill>
          <a:latin typeface="Arial" charset="0"/>
          <a:ea typeface="ＭＳ Ｐゴシック" pitchFamily="84" charset="-128"/>
        </a:defRPr>
      </a:lvl4pPr>
      <a:lvl5pPr algn="ctr" rtl="0" eaLnBrk="0" fontAlgn="base" hangingPunct="0">
        <a:spcBef>
          <a:spcPct val="0"/>
        </a:spcBef>
        <a:spcAft>
          <a:spcPct val="0"/>
        </a:spcAft>
        <a:defRPr sz="4400">
          <a:solidFill>
            <a:schemeClr val="tx2"/>
          </a:solidFill>
          <a:latin typeface="Arial" charset="0"/>
          <a:ea typeface="ＭＳ Ｐゴシック" pitchFamily="84" charset="-128"/>
        </a:defRPr>
      </a:lvl5pPr>
      <a:lvl6pPr marL="457200" algn="ctr" rtl="0" fontAlgn="base">
        <a:spcBef>
          <a:spcPct val="0"/>
        </a:spcBef>
        <a:spcAft>
          <a:spcPct val="0"/>
        </a:spcAft>
        <a:defRPr sz="4400">
          <a:solidFill>
            <a:schemeClr val="tx2"/>
          </a:solidFill>
          <a:latin typeface="Arial" charset="0"/>
          <a:ea typeface="ＭＳ Ｐゴシック" pitchFamily="84" charset="-128"/>
        </a:defRPr>
      </a:lvl6pPr>
      <a:lvl7pPr marL="914400" algn="ctr" rtl="0" fontAlgn="base">
        <a:spcBef>
          <a:spcPct val="0"/>
        </a:spcBef>
        <a:spcAft>
          <a:spcPct val="0"/>
        </a:spcAft>
        <a:defRPr sz="4400">
          <a:solidFill>
            <a:schemeClr val="tx2"/>
          </a:solidFill>
          <a:latin typeface="Arial" charset="0"/>
          <a:ea typeface="ＭＳ Ｐゴシック" pitchFamily="84" charset="-128"/>
        </a:defRPr>
      </a:lvl7pPr>
      <a:lvl8pPr marL="1371600" algn="ctr" rtl="0" fontAlgn="base">
        <a:spcBef>
          <a:spcPct val="0"/>
        </a:spcBef>
        <a:spcAft>
          <a:spcPct val="0"/>
        </a:spcAft>
        <a:defRPr sz="4400">
          <a:solidFill>
            <a:schemeClr val="tx2"/>
          </a:solidFill>
          <a:latin typeface="Arial" charset="0"/>
          <a:ea typeface="ＭＳ Ｐゴシック" pitchFamily="84" charset="-128"/>
        </a:defRPr>
      </a:lvl8pPr>
      <a:lvl9pPr marL="1828800" algn="ctr" rtl="0" fontAlgn="base">
        <a:spcBef>
          <a:spcPct val="0"/>
        </a:spcBef>
        <a:spcAft>
          <a:spcPct val="0"/>
        </a:spcAft>
        <a:defRPr sz="4400">
          <a:solidFill>
            <a:schemeClr val="tx2"/>
          </a:solidFill>
          <a:latin typeface="Arial" charset="0"/>
          <a:ea typeface="ＭＳ Ｐゴシック" pitchFamily="84" charset="-128"/>
        </a:defRPr>
      </a:lvl9pPr>
    </p:titleStyle>
    <p:bodyStyle>
      <a:lvl1pPr marL="342900" indent="-342900" algn="l" rtl="0" eaLnBrk="0" fontAlgn="base" hangingPunct="0">
        <a:spcBef>
          <a:spcPct val="20000"/>
        </a:spcBef>
        <a:spcAft>
          <a:spcPct val="0"/>
        </a:spcAft>
        <a:buClr>
          <a:srgbClr val="93001B"/>
        </a:buClr>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93001B"/>
        </a:buClr>
        <a:buFont typeface="Times" pitchFamily="2" charset="0"/>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0.png"/><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0.png"/><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0.png"/><Relationship Id="rId4"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0.png"/><Relationship Id="rId5" Type="http://schemas.openxmlformats.org/officeDocument/2006/relationships/oleObject" Target="../embeddings/oleObject5.bin"/><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10.png"/><Relationship Id="rId5" Type="http://schemas.openxmlformats.org/officeDocument/2006/relationships/oleObject" Target="../embeddings/oleObject6.bin"/><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10.png"/><Relationship Id="rId5" Type="http://schemas.openxmlformats.org/officeDocument/2006/relationships/oleObject" Target="../embeddings/oleObject7.bin"/><Relationship Id="rId4" Type="http://schemas.openxmlformats.org/officeDocument/2006/relationships/image" Target="../media/image23.jpeg"/></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26.jpeg"/><Relationship Id="rId5" Type="http://schemas.openxmlformats.org/officeDocument/2006/relationships/image" Target="../media/image10.png"/><Relationship Id="rId4" Type="http://schemas.openxmlformats.org/officeDocument/2006/relationships/oleObject" Target="../embeddings/oleObject8.bin"/></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10.png"/><Relationship Id="rId5" Type="http://schemas.openxmlformats.org/officeDocument/2006/relationships/oleObject" Target="../embeddings/oleObject9.bin"/><Relationship Id="rId4" Type="http://schemas.openxmlformats.org/officeDocument/2006/relationships/image" Target="../media/image27.jpeg"/></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10.png"/><Relationship Id="rId5" Type="http://schemas.openxmlformats.org/officeDocument/2006/relationships/oleObject" Target="../embeddings/oleObject10.bin"/><Relationship Id="rId4" Type="http://schemas.openxmlformats.org/officeDocument/2006/relationships/image" Target="../media/image39.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10.png"/><Relationship Id="rId4" Type="http://schemas.openxmlformats.org/officeDocument/2006/relationships/oleObject" Target="../embeddings/oleObject11.bin"/></Relationships>
</file>

<file path=ppt/slides/_rels/slide4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4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4.jpeg"/><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5.jpe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5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49.jpeg"/><Relationship Id="rId4" Type="http://schemas.openxmlformats.org/officeDocument/2006/relationships/image" Target="../media/image48.jpeg"/></Relationships>
</file>

<file path=ppt/slides/_rels/slide5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10.png"/><Relationship Id="rId4" Type="http://schemas.openxmlformats.org/officeDocument/2006/relationships/oleObject" Target="../embeddings/oleObject12.bin"/></Relationships>
</file>

<file path=ppt/slides/_rels/slide5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10.png"/><Relationship Id="rId5" Type="http://schemas.openxmlformats.org/officeDocument/2006/relationships/oleObject" Target="../embeddings/oleObject13.bin"/><Relationship Id="rId4" Type="http://schemas.openxmlformats.org/officeDocument/2006/relationships/image" Target="../media/image61.jpeg"/></Relationships>
</file>

<file path=ppt/slides/_rels/slide6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10.png"/><Relationship Id="rId5" Type="http://schemas.openxmlformats.org/officeDocument/2006/relationships/oleObject" Target="../embeddings/oleObject14.bin"/><Relationship Id="rId4" Type="http://schemas.openxmlformats.org/officeDocument/2006/relationships/image" Target="../media/image62.jpeg"/></Relationships>
</file>

<file path=ppt/slides/_rels/slide68.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10.png"/><Relationship Id="rId5" Type="http://schemas.openxmlformats.org/officeDocument/2006/relationships/oleObject" Target="../embeddings/oleObject15.bin"/><Relationship Id="rId4" Type="http://schemas.openxmlformats.org/officeDocument/2006/relationships/image" Target="../media/image69.jpeg"/></Relationships>
</file>

<file path=ppt/slides/_rels/slide75.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7.xml"/><Relationship Id="rId5" Type="http://schemas.openxmlformats.org/officeDocument/2006/relationships/image" Target="../media/image79.jpeg"/><Relationship Id="rId4" Type="http://schemas.openxmlformats.org/officeDocument/2006/relationships/image" Target="../media/image78.jpeg"/></Relationships>
</file>

<file path=ppt/slides/_rels/slide81.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80.jpeg"/><Relationship Id="rId5" Type="http://schemas.openxmlformats.org/officeDocument/2006/relationships/image" Target="../media/image10.png"/><Relationship Id="rId4" Type="http://schemas.openxmlformats.org/officeDocument/2006/relationships/oleObject" Target="../embeddings/oleObject16.bin"/></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0.png"/><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86634B66-FE1E-2D4D-8650-850FE9B6D214}"/>
              </a:ext>
            </a:extLst>
          </p:cNvPr>
          <p:cNvSpPr>
            <a:spLocks noGrp="1" noChangeArrowheads="1"/>
          </p:cNvSpPr>
          <p:nvPr>
            <p:ph type="title" idx="4294967295"/>
          </p:nvPr>
        </p:nvSpPr>
        <p:spPr>
          <a:xfrm>
            <a:off x="63500" y="50800"/>
            <a:ext cx="7772400" cy="533400"/>
          </a:xfrm>
        </p:spPr>
        <p:txBody>
          <a:bodyPr/>
          <a:lstStyle/>
          <a:p>
            <a:pPr algn="l" eaLnBrk="1" hangingPunct="1"/>
            <a:r>
              <a:rPr lang="en-US" altLang="en-US" sz="3200" dirty="0">
                <a:solidFill>
                  <a:schemeClr val="bg1"/>
                </a:solidFill>
              </a:rPr>
              <a:t>Unit 8 Impulse and Momentum</a:t>
            </a:r>
            <a:r>
              <a:rPr lang="en-US" altLang="en-US" sz="3200" b="1" dirty="0">
                <a:solidFill>
                  <a:schemeClr val="bg1"/>
                </a:solidFill>
              </a:rPr>
              <a:t> </a:t>
            </a:r>
            <a:endParaRPr lang="en-US" altLang="en-US" sz="3200" dirty="0">
              <a:solidFill>
                <a:schemeClr val="bg1"/>
              </a:solidFill>
            </a:endParaRPr>
          </a:p>
        </p:txBody>
      </p:sp>
      <p:sp>
        <p:nvSpPr>
          <p:cNvPr id="4099" name="Text Box 7">
            <a:extLst>
              <a:ext uri="{FF2B5EF4-FFF2-40B4-BE49-F238E27FC236}">
                <a16:creationId xmlns:a16="http://schemas.microsoft.com/office/drawing/2014/main" id="{082188C7-C2D0-B140-932C-8C3E796BB647}"/>
              </a:ext>
            </a:extLst>
          </p:cNvPr>
          <p:cNvSpPr txBox="1">
            <a:spLocks noChangeArrowheads="1"/>
          </p:cNvSpPr>
          <p:nvPr/>
        </p:nvSpPr>
        <p:spPr bwMode="auto">
          <a:xfrm>
            <a:off x="139700" y="5661025"/>
            <a:ext cx="88519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5000"/>
              </a:lnSpc>
            </a:pPr>
            <a:r>
              <a:rPr lang="en-US" altLang="en-US" sz="2500" b="1"/>
              <a:t>Unit </a:t>
            </a:r>
            <a:r>
              <a:rPr lang="en-US" altLang="en-US" sz="2500" b="1" dirty="0"/>
              <a:t>Goal:</a:t>
            </a:r>
            <a:r>
              <a:rPr lang="en-US" altLang="en-US" sz="2500" dirty="0"/>
              <a:t> To understand and apply the new concepts of impulse and momentum.</a:t>
            </a:r>
          </a:p>
        </p:txBody>
      </p:sp>
      <p:pic>
        <p:nvPicPr>
          <p:cNvPr id="4100" name="Picture 5" descr="09_00_Figure">
            <a:extLst>
              <a:ext uri="{FF2B5EF4-FFF2-40B4-BE49-F238E27FC236}">
                <a16:creationId xmlns:a16="http://schemas.microsoft.com/office/drawing/2014/main" id="{B32D8BB9-DDA9-674E-8606-86A728B5CA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273"/>
          <a:stretch>
            <a:fillRect/>
          </a:stretch>
        </p:blipFill>
        <p:spPr bwMode="auto">
          <a:xfrm>
            <a:off x="501650" y="685800"/>
            <a:ext cx="8137525"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6">
            <a:extLst>
              <a:ext uri="{FF2B5EF4-FFF2-40B4-BE49-F238E27FC236}">
                <a16:creationId xmlns:a16="http://schemas.microsoft.com/office/drawing/2014/main" id="{17B48E4E-B5C7-C840-836D-BF8E35DCCCEE}"/>
              </a:ext>
            </a:extLst>
          </p:cNvPr>
          <p:cNvSpPr>
            <a:spLocks noChangeArrowheads="1"/>
          </p:cNvSpPr>
          <p:nvPr/>
        </p:nvSpPr>
        <p:spPr bwMode="auto">
          <a:xfrm>
            <a:off x="7848600" y="6489700"/>
            <a:ext cx="1219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3001B"/>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20000"/>
              </a:spcBef>
              <a:buClr>
                <a:srgbClr val="93001B"/>
              </a:buClr>
              <a:buFont typeface="Wingdings" pitchFamily="2" charset="2"/>
              <a:buNone/>
            </a:pPr>
            <a:r>
              <a:rPr lang="en-US" altLang="en-US" sz="1200"/>
              <a:t>Slide 9-2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0">
            <a:extLst>
              <a:ext uri="{FF2B5EF4-FFF2-40B4-BE49-F238E27FC236}">
                <a16:creationId xmlns:a16="http://schemas.microsoft.com/office/drawing/2014/main" id="{99B987F1-C5FB-3344-BE8E-56A65C45E3DF}"/>
              </a:ext>
            </a:extLst>
          </p:cNvPr>
          <p:cNvSpPr txBox="1">
            <a:spLocks noChangeArrowheads="1"/>
          </p:cNvSpPr>
          <p:nvPr/>
        </p:nvSpPr>
        <p:spPr bwMode="auto">
          <a:xfrm>
            <a:off x="368300" y="2724150"/>
            <a:ext cx="7169150"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05000"/>
              </a:lnSpc>
              <a:buFontTx/>
              <a:buAutoNum type="alphaUcPeriod"/>
            </a:pPr>
            <a:r>
              <a:rPr lang="en-US" altLang="en-US" sz="2800">
                <a:cs typeface="Arial" panose="020B0604020202020204" pitchFamily="34" charset="0"/>
              </a:rPr>
              <a:t>A force that is applied at a random time.</a:t>
            </a:r>
          </a:p>
          <a:p>
            <a:pPr eaLnBrk="1" hangingPunct="1">
              <a:lnSpc>
                <a:spcPct val="105000"/>
              </a:lnSpc>
              <a:buFontTx/>
              <a:buAutoNum type="alphaUcPeriod"/>
            </a:pPr>
            <a:r>
              <a:rPr lang="en-US" altLang="en-US" sz="2800">
                <a:cs typeface="Arial" panose="020B0604020202020204" pitchFamily="34" charset="0"/>
              </a:rPr>
              <a:t>A force that is applied very suddenly.</a:t>
            </a:r>
          </a:p>
          <a:p>
            <a:pPr eaLnBrk="1" hangingPunct="1">
              <a:lnSpc>
                <a:spcPct val="105000"/>
              </a:lnSpc>
              <a:buFontTx/>
              <a:buAutoNum type="alphaUcPeriod"/>
            </a:pPr>
            <a:r>
              <a:rPr lang="en-US" altLang="en-US" sz="2800">
                <a:cs typeface="Arial" panose="020B0604020202020204" pitchFamily="34" charset="0"/>
              </a:rPr>
              <a:t>The area under the force curve in a force-versus-time graph.</a:t>
            </a:r>
          </a:p>
          <a:p>
            <a:pPr eaLnBrk="1" hangingPunct="1">
              <a:lnSpc>
                <a:spcPct val="105000"/>
              </a:lnSpc>
              <a:buFontTx/>
              <a:buAutoNum type="alphaUcPeriod"/>
            </a:pPr>
            <a:r>
              <a:rPr lang="en-US" altLang="en-US" sz="2800">
                <a:cs typeface="Arial" panose="020B0604020202020204" pitchFamily="34" charset="0"/>
              </a:rPr>
              <a:t>The time interval that a force lasts.</a:t>
            </a:r>
          </a:p>
        </p:txBody>
      </p:sp>
      <p:sp>
        <p:nvSpPr>
          <p:cNvPr id="14339" name="Text Box 11">
            <a:extLst>
              <a:ext uri="{FF2B5EF4-FFF2-40B4-BE49-F238E27FC236}">
                <a16:creationId xmlns:a16="http://schemas.microsoft.com/office/drawing/2014/main" id="{E1C14F79-5B9B-6647-8389-1B0F18A2427C}"/>
              </a:ext>
            </a:extLst>
          </p:cNvPr>
          <p:cNvSpPr txBox="1">
            <a:spLocks noChangeArrowheads="1"/>
          </p:cNvSpPr>
          <p:nvPr/>
        </p:nvSpPr>
        <p:spPr bwMode="auto">
          <a:xfrm>
            <a:off x="381000" y="1477963"/>
            <a:ext cx="24653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i="1">
                <a:cs typeface="Arial" panose="020B0604020202020204" pitchFamily="34" charset="0"/>
              </a:rPr>
              <a:t>Impulse</a:t>
            </a:r>
            <a:r>
              <a:rPr lang="en-US" altLang="en-US" sz="3200">
                <a:cs typeface="Arial" panose="020B0604020202020204" pitchFamily="34" charset="0"/>
              </a:rPr>
              <a:t> is</a:t>
            </a:r>
          </a:p>
        </p:txBody>
      </p:sp>
      <p:sp>
        <p:nvSpPr>
          <p:cNvPr id="14340" name="Rectangle 7">
            <a:extLst>
              <a:ext uri="{FF2B5EF4-FFF2-40B4-BE49-F238E27FC236}">
                <a16:creationId xmlns:a16="http://schemas.microsoft.com/office/drawing/2014/main" id="{FF2F7AFA-B921-994B-A43B-67AF13E05BC7}"/>
              </a:ext>
            </a:extLst>
          </p:cNvPr>
          <p:cNvSpPr>
            <a:spLocks noChangeArrowheads="1"/>
          </p:cNvSpPr>
          <p:nvPr/>
        </p:nvSpPr>
        <p:spPr bwMode="auto">
          <a:xfrm>
            <a:off x="63500" y="508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a:solidFill>
                  <a:schemeClr val="bg1"/>
                </a:solidFill>
              </a:rPr>
              <a:t>Reading Question 9.2</a:t>
            </a:r>
          </a:p>
        </p:txBody>
      </p:sp>
      <p:sp>
        <p:nvSpPr>
          <p:cNvPr id="14341" name="Rectangle 5">
            <a:extLst>
              <a:ext uri="{FF2B5EF4-FFF2-40B4-BE49-F238E27FC236}">
                <a16:creationId xmlns:a16="http://schemas.microsoft.com/office/drawing/2014/main" id="{0893E5CA-609B-C842-BF29-8ECCA12E149F}"/>
              </a:ext>
            </a:extLst>
          </p:cNvPr>
          <p:cNvSpPr>
            <a:spLocks noChangeArrowheads="1"/>
          </p:cNvSpPr>
          <p:nvPr/>
        </p:nvSpPr>
        <p:spPr bwMode="auto">
          <a:xfrm>
            <a:off x="7848600" y="6489700"/>
            <a:ext cx="1219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3001B"/>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20000"/>
              </a:spcBef>
              <a:buClr>
                <a:srgbClr val="93001B"/>
              </a:buClr>
              <a:buFont typeface="Wingdings" pitchFamily="2" charset="2"/>
              <a:buNone/>
            </a:pPr>
            <a:r>
              <a:rPr lang="en-US" altLang="en-US" sz="1200"/>
              <a:t>Slide 9-12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0">
            <a:extLst>
              <a:ext uri="{FF2B5EF4-FFF2-40B4-BE49-F238E27FC236}">
                <a16:creationId xmlns:a16="http://schemas.microsoft.com/office/drawing/2014/main" id="{DFBE9BB6-D7EC-7440-9F6E-02A3FAE1FDEA}"/>
              </a:ext>
            </a:extLst>
          </p:cNvPr>
          <p:cNvSpPr txBox="1">
            <a:spLocks noChangeArrowheads="1"/>
          </p:cNvSpPr>
          <p:nvPr/>
        </p:nvSpPr>
        <p:spPr bwMode="auto">
          <a:xfrm>
            <a:off x="368300" y="2724150"/>
            <a:ext cx="7169150"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05000"/>
              </a:lnSpc>
              <a:buFontTx/>
              <a:buAutoNum type="alphaUcPeriod"/>
            </a:pPr>
            <a:r>
              <a:rPr lang="en-US" altLang="en-US" sz="2800">
                <a:cs typeface="Arial" panose="020B0604020202020204" pitchFamily="34" charset="0"/>
              </a:rPr>
              <a:t>A force that is applied at a random time.</a:t>
            </a:r>
          </a:p>
          <a:p>
            <a:pPr eaLnBrk="1" hangingPunct="1">
              <a:lnSpc>
                <a:spcPct val="105000"/>
              </a:lnSpc>
              <a:buFontTx/>
              <a:buAutoNum type="alphaUcPeriod"/>
            </a:pPr>
            <a:r>
              <a:rPr lang="en-US" altLang="en-US" sz="2800">
                <a:cs typeface="Arial" panose="020B0604020202020204" pitchFamily="34" charset="0"/>
              </a:rPr>
              <a:t>A force that is applied very suddenly.</a:t>
            </a:r>
          </a:p>
          <a:p>
            <a:pPr eaLnBrk="1" hangingPunct="1">
              <a:lnSpc>
                <a:spcPct val="105000"/>
              </a:lnSpc>
              <a:buFontTx/>
              <a:buAutoNum type="alphaUcPeriod"/>
            </a:pPr>
            <a:r>
              <a:rPr lang="en-US" altLang="en-US" sz="2800" b="1">
                <a:cs typeface="Arial" panose="020B0604020202020204" pitchFamily="34" charset="0"/>
              </a:rPr>
              <a:t>The area under the force curve in a force-versus-time graph.</a:t>
            </a:r>
            <a:endParaRPr lang="en-US" altLang="en-US" sz="2800">
              <a:cs typeface="Arial" panose="020B0604020202020204" pitchFamily="34" charset="0"/>
            </a:endParaRPr>
          </a:p>
          <a:p>
            <a:pPr eaLnBrk="1" hangingPunct="1">
              <a:lnSpc>
                <a:spcPct val="105000"/>
              </a:lnSpc>
              <a:buFontTx/>
              <a:buAutoNum type="alphaUcPeriod"/>
            </a:pPr>
            <a:r>
              <a:rPr lang="en-US" altLang="en-US" sz="2800">
                <a:cs typeface="Arial" panose="020B0604020202020204" pitchFamily="34" charset="0"/>
              </a:rPr>
              <a:t>The time interval that a force lasts.</a:t>
            </a:r>
          </a:p>
        </p:txBody>
      </p:sp>
      <p:sp>
        <p:nvSpPr>
          <p:cNvPr id="15363" name="Text Box 11">
            <a:extLst>
              <a:ext uri="{FF2B5EF4-FFF2-40B4-BE49-F238E27FC236}">
                <a16:creationId xmlns:a16="http://schemas.microsoft.com/office/drawing/2014/main" id="{A801A649-2FD0-A848-8B5D-A23BDB7CDD6F}"/>
              </a:ext>
            </a:extLst>
          </p:cNvPr>
          <p:cNvSpPr txBox="1">
            <a:spLocks noChangeArrowheads="1"/>
          </p:cNvSpPr>
          <p:nvPr/>
        </p:nvSpPr>
        <p:spPr bwMode="auto">
          <a:xfrm>
            <a:off x="381000" y="1477963"/>
            <a:ext cx="24653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i="1">
                <a:cs typeface="Arial" panose="020B0604020202020204" pitchFamily="34" charset="0"/>
              </a:rPr>
              <a:t>Impulse</a:t>
            </a:r>
            <a:r>
              <a:rPr lang="en-US" altLang="en-US" sz="3200">
                <a:cs typeface="Arial" panose="020B0604020202020204" pitchFamily="34" charset="0"/>
              </a:rPr>
              <a:t> is</a:t>
            </a:r>
          </a:p>
        </p:txBody>
      </p:sp>
      <p:sp>
        <p:nvSpPr>
          <p:cNvPr id="15364" name="Rectangle 7">
            <a:extLst>
              <a:ext uri="{FF2B5EF4-FFF2-40B4-BE49-F238E27FC236}">
                <a16:creationId xmlns:a16="http://schemas.microsoft.com/office/drawing/2014/main" id="{C27B691A-47B3-854E-85DD-B0F0F9689CEA}"/>
              </a:ext>
            </a:extLst>
          </p:cNvPr>
          <p:cNvSpPr>
            <a:spLocks noChangeArrowheads="1"/>
          </p:cNvSpPr>
          <p:nvPr/>
        </p:nvSpPr>
        <p:spPr bwMode="auto">
          <a:xfrm>
            <a:off x="63500" y="508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a:solidFill>
                  <a:schemeClr val="bg1"/>
                </a:solidFill>
              </a:rPr>
              <a:t>Reading Question 9.2</a:t>
            </a:r>
          </a:p>
        </p:txBody>
      </p:sp>
      <p:graphicFrame>
        <p:nvGraphicFramePr>
          <p:cNvPr id="15365" name="Object 6">
            <a:extLst>
              <a:ext uri="{FF2B5EF4-FFF2-40B4-BE49-F238E27FC236}">
                <a16:creationId xmlns:a16="http://schemas.microsoft.com/office/drawing/2014/main" id="{E1D383DF-37BD-C04E-B4D7-553DF26F7B48}"/>
              </a:ext>
            </a:extLst>
          </p:cNvPr>
          <p:cNvGraphicFramePr>
            <a:graphicFrameLocks noChangeAspect="1"/>
          </p:cNvGraphicFramePr>
          <p:nvPr/>
        </p:nvGraphicFramePr>
        <p:xfrm>
          <a:off x="25400" y="3692525"/>
          <a:ext cx="403225" cy="371475"/>
        </p:xfrm>
        <a:graphic>
          <a:graphicData uri="http://schemas.openxmlformats.org/presentationml/2006/ole">
            <mc:AlternateContent xmlns:mc="http://schemas.openxmlformats.org/markup-compatibility/2006">
              <mc:Choice xmlns:v="urn:schemas-microsoft-com:vml" Requires="v">
                <p:oleObj spid="_x0000_s15376" name="Photo Editor Photo" r:id="rId4" imgW="635000" imgH="584200" progId="MSPhotoEd.3">
                  <p:embed/>
                </p:oleObj>
              </mc:Choice>
              <mc:Fallback>
                <p:oleObj name="Photo Editor Photo" r:id="rId4" imgW="635000" imgH="584200" progId="MSPhotoEd.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 y="3692525"/>
                        <a:ext cx="403225" cy="371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6" name="Rectangle 7">
            <a:extLst>
              <a:ext uri="{FF2B5EF4-FFF2-40B4-BE49-F238E27FC236}">
                <a16:creationId xmlns:a16="http://schemas.microsoft.com/office/drawing/2014/main" id="{31F169FA-CFD5-7B40-A24A-075DF1688C8E}"/>
              </a:ext>
            </a:extLst>
          </p:cNvPr>
          <p:cNvSpPr>
            <a:spLocks noChangeArrowheads="1"/>
          </p:cNvSpPr>
          <p:nvPr/>
        </p:nvSpPr>
        <p:spPr bwMode="auto">
          <a:xfrm>
            <a:off x="7848600" y="6489700"/>
            <a:ext cx="1219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3001B"/>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20000"/>
              </a:spcBef>
              <a:buClr>
                <a:srgbClr val="93001B"/>
              </a:buClr>
              <a:buFont typeface="Wingdings" pitchFamily="2" charset="2"/>
              <a:buNone/>
            </a:pPr>
            <a:r>
              <a:rPr lang="en-US" altLang="en-US" sz="1200"/>
              <a:t>Slide 9-13</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7">
            <a:extLst>
              <a:ext uri="{FF2B5EF4-FFF2-40B4-BE49-F238E27FC236}">
                <a16:creationId xmlns:a16="http://schemas.microsoft.com/office/drawing/2014/main" id="{DD0409EA-8A43-2E4F-A37D-36C1BBC62D4C}"/>
              </a:ext>
            </a:extLst>
          </p:cNvPr>
          <p:cNvSpPr txBox="1">
            <a:spLocks noChangeArrowheads="1"/>
          </p:cNvSpPr>
          <p:nvPr/>
        </p:nvSpPr>
        <p:spPr bwMode="auto">
          <a:xfrm>
            <a:off x="358775" y="1473200"/>
            <a:ext cx="78708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a:cs typeface="Arial" panose="020B0604020202020204" pitchFamily="34" charset="0"/>
              </a:rPr>
              <a:t>The total momentum of a system is conserved</a:t>
            </a:r>
            <a:endParaRPr lang="en-US" altLang="en-US">
              <a:cs typeface="Arial" panose="020B0604020202020204" pitchFamily="34" charset="0"/>
            </a:endParaRPr>
          </a:p>
        </p:txBody>
      </p:sp>
      <p:sp>
        <p:nvSpPr>
          <p:cNvPr id="18435" name="Rectangle 7">
            <a:extLst>
              <a:ext uri="{FF2B5EF4-FFF2-40B4-BE49-F238E27FC236}">
                <a16:creationId xmlns:a16="http://schemas.microsoft.com/office/drawing/2014/main" id="{A88E05C2-D858-AE4B-A50D-63207FE75A7B}"/>
              </a:ext>
            </a:extLst>
          </p:cNvPr>
          <p:cNvSpPr>
            <a:spLocks noChangeArrowheads="1"/>
          </p:cNvSpPr>
          <p:nvPr/>
        </p:nvSpPr>
        <p:spPr bwMode="auto">
          <a:xfrm>
            <a:off x="63500" y="508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a:solidFill>
                  <a:schemeClr val="bg1"/>
                </a:solidFill>
              </a:rPr>
              <a:t>Reading Question 9.4</a:t>
            </a:r>
          </a:p>
        </p:txBody>
      </p:sp>
      <p:sp>
        <p:nvSpPr>
          <p:cNvPr id="18436" name="Text Box 7">
            <a:extLst>
              <a:ext uri="{FF2B5EF4-FFF2-40B4-BE49-F238E27FC236}">
                <a16:creationId xmlns:a16="http://schemas.microsoft.com/office/drawing/2014/main" id="{B672DA6A-2BF3-974A-BDF5-30EB7048D0FF}"/>
              </a:ext>
            </a:extLst>
          </p:cNvPr>
          <p:cNvSpPr txBox="1">
            <a:spLocks noChangeArrowheads="1"/>
          </p:cNvSpPr>
          <p:nvPr/>
        </p:nvSpPr>
        <p:spPr bwMode="auto">
          <a:xfrm>
            <a:off x="358775" y="3048000"/>
            <a:ext cx="78708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Arial" panose="020B0604020202020204" pitchFamily="34" charset="0"/>
              <a:buAutoNum type="alphaUcPeriod"/>
            </a:pPr>
            <a:r>
              <a:rPr lang="en-US" altLang="en-US" sz="2800">
                <a:cs typeface="Arial" panose="020B0604020202020204" pitchFamily="34" charset="0"/>
              </a:rPr>
              <a:t>Always.</a:t>
            </a:r>
          </a:p>
          <a:p>
            <a:pPr eaLnBrk="1" hangingPunct="1">
              <a:lnSpc>
                <a:spcPct val="120000"/>
              </a:lnSpc>
              <a:buFont typeface="Arial" panose="020B0604020202020204" pitchFamily="34" charset="0"/>
              <a:buAutoNum type="alphaUcPeriod"/>
            </a:pPr>
            <a:r>
              <a:rPr lang="en-US" altLang="en-US" sz="2800">
                <a:cs typeface="Arial" panose="020B0604020202020204" pitchFamily="34" charset="0"/>
              </a:rPr>
              <a:t>If the system is isolated.</a:t>
            </a:r>
          </a:p>
          <a:p>
            <a:pPr eaLnBrk="1" hangingPunct="1">
              <a:lnSpc>
                <a:spcPct val="120000"/>
              </a:lnSpc>
              <a:buFont typeface="Arial" panose="020B0604020202020204" pitchFamily="34" charset="0"/>
              <a:buAutoNum type="alphaUcPeriod"/>
            </a:pPr>
            <a:r>
              <a:rPr lang="en-US" altLang="en-US" sz="2800">
                <a:cs typeface="Arial" panose="020B0604020202020204" pitchFamily="34" charset="0"/>
              </a:rPr>
              <a:t>If the forces are conservative.</a:t>
            </a:r>
          </a:p>
          <a:p>
            <a:pPr eaLnBrk="1" hangingPunct="1">
              <a:lnSpc>
                <a:spcPct val="120000"/>
              </a:lnSpc>
              <a:buFont typeface="Arial" panose="020B0604020202020204" pitchFamily="34" charset="0"/>
              <a:buAutoNum type="alphaUcPeriod"/>
            </a:pPr>
            <a:r>
              <a:rPr lang="en-US" altLang="en-US" sz="2800">
                <a:cs typeface="Arial" panose="020B0604020202020204" pitchFamily="34" charset="0"/>
              </a:rPr>
              <a:t>Never; it’s just an approximation</a:t>
            </a:r>
            <a:r>
              <a:rPr lang="en-US" altLang="en-US">
                <a:cs typeface="Arial" panose="020B0604020202020204" pitchFamily="34" charset="0"/>
              </a:rPr>
              <a:t>.</a:t>
            </a:r>
          </a:p>
        </p:txBody>
      </p:sp>
      <p:sp>
        <p:nvSpPr>
          <p:cNvPr id="18437" name="Rectangle 5">
            <a:extLst>
              <a:ext uri="{FF2B5EF4-FFF2-40B4-BE49-F238E27FC236}">
                <a16:creationId xmlns:a16="http://schemas.microsoft.com/office/drawing/2014/main" id="{02A10A54-6370-054C-B4E4-07AFA9DFD5AA}"/>
              </a:ext>
            </a:extLst>
          </p:cNvPr>
          <p:cNvSpPr>
            <a:spLocks noChangeArrowheads="1"/>
          </p:cNvSpPr>
          <p:nvPr/>
        </p:nvSpPr>
        <p:spPr bwMode="auto">
          <a:xfrm>
            <a:off x="7848600" y="6489700"/>
            <a:ext cx="1219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3001B"/>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20000"/>
              </a:spcBef>
              <a:buClr>
                <a:srgbClr val="93001B"/>
              </a:buClr>
              <a:buFont typeface="Wingdings" pitchFamily="2" charset="2"/>
              <a:buNone/>
            </a:pPr>
            <a:r>
              <a:rPr lang="en-US" altLang="en-US" sz="1200"/>
              <a:t>Slide 9-16</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7">
            <a:extLst>
              <a:ext uri="{FF2B5EF4-FFF2-40B4-BE49-F238E27FC236}">
                <a16:creationId xmlns:a16="http://schemas.microsoft.com/office/drawing/2014/main" id="{C84A01E4-EF5F-3E48-8899-EA295F6BDA63}"/>
              </a:ext>
            </a:extLst>
          </p:cNvPr>
          <p:cNvSpPr txBox="1">
            <a:spLocks noChangeArrowheads="1"/>
          </p:cNvSpPr>
          <p:nvPr/>
        </p:nvSpPr>
        <p:spPr bwMode="auto">
          <a:xfrm>
            <a:off x="358775" y="1473200"/>
            <a:ext cx="78708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a:cs typeface="Arial" panose="020B0604020202020204" pitchFamily="34" charset="0"/>
              </a:rPr>
              <a:t>The total momentum of a system is conserved</a:t>
            </a:r>
            <a:endParaRPr lang="en-US" altLang="en-US">
              <a:cs typeface="Arial" panose="020B0604020202020204" pitchFamily="34" charset="0"/>
            </a:endParaRPr>
          </a:p>
        </p:txBody>
      </p:sp>
      <p:sp>
        <p:nvSpPr>
          <p:cNvPr id="19459" name="Rectangle 7">
            <a:extLst>
              <a:ext uri="{FF2B5EF4-FFF2-40B4-BE49-F238E27FC236}">
                <a16:creationId xmlns:a16="http://schemas.microsoft.com/office/drawing/2014/main" id="{6B200D13-3A1F-754A-8E0D-2EFBEF894F78}"/>
              </a:ext>
            </a:extLst>
          </p:cNvPr>
          <p:cNvSpPr>
            <a:spLocks noChangeArrowheads="1"/>
          </p:cNvSpPr>
          <p:nvPr/>
        </p:nvSpPr>
        <p:spPr bwMode="auto">
          <a:xfrm>
            <a:off x="63500" y="508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a:solidFill>
                  <a:schemeClr val="bg1"/>
                </a:solidFill>
              </a:rPr>
              <a:t>Reading Question 9.4</a:t>
            </a:r>
          </a:p>
        </p:txBody>
      </p:sp>
      <p:sp>
        <p:nvSpPr>
          <p:cNvPr id="19460" name="Text Box 7">
            <a:extLst>
              <a:ext uri="{FF2B5EF4-FFF2-40B4-BE49-F238E27FC236}">
                <a16:creationId xmlns:a16="http://schemas.microsoft.com/office/drawing/2014/main" id="{FE620800-CE98-C849-AAE1-5BDA1CB373AE}"/>
              </a:ext>
            </a:extLst>
          </p:cNvPr>
          <p:cNvSpPr txBox="1">
            <a:spLocks noChangeArrowheads="1"/>
          </p:cNvSpPr>
          <p:nvPr/>
        </p:nvSpPr>
        <p:spPr bwMode="auto">
          <a:xfrm>
            <a:off x="358775" y="3048000"/>
            <a:ext cx="78708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Arial" panose="020B0604020202020204" pitchFamily="34" charset="0"/>
              <a:buAutoNum type="alphaUcPeriod"/>
            </a:pPr>
            <a:r>
              <a:rPr lang="en-US" altLang="en-US" sz="2800">
                <a:cs typeface="Arial" panose="020B0604020202020204" pitchFamily="34" charset="0"/>
              </a:rPr>
              <a:t>Always.</a:t>
            </a:r>
          </a:p>
          <a:p>
            <a:pPr eaLnBrk="1" hangingPunct="1">
              <a:lnSpc>
                <a:spcPct val="120000"/>
              </a:lnSpc>
              <a:buFont typeface="Arial" panose="020B0604020202020204" pitchFamily="34" charset="0"/>
              <a:buAutoNum type="alphaUcPeriod"/>
            </a:pPr>
            <a:r>
              <a:rPr lang="en-US" altLang="en-US" sz="2800" b="1">
                <a:cs typeface="Arial" panose="020B0604020202020204" pitchFamily="34" charset="0"/>
              </a:rPr>
              <a:t>If the system is isolated.</a:t>
            </a:r>
            <a:endParaRPr lang="en-US" altLang="en-US" sz="2800">
              <a:cs typeface="Arial" panose="020B0604020202020204" pitchFamily="34" charset="0"/>
            </a:endParaRPr>
          </a:p>
          <a:p>
            <a:pPr eaLnBrk="1" hangingPunct="1">
              <a:lnSpc>
                <a:spcPct val="120000"/>
              </a:lnSpc>
              <a:buFont typeface="Arial" panose="020B0604020202020204" pitchFamily="34" charset="0"/>
              <a:buAutoNum type="alphaUcPeriod"/>
            </a:pPr>
            <a:r>
              <a:rPr lang="en-US" altLang="en-US" sz="2800">
                <a:cs typeface="Arial" panose="020B0604020202020204" pitchFamily="34" charset="0"/>
              </a:rPr>
              <a:t>If the forces are conservative.</a:t>
            </a:r>
          </a:p>
          <a:p>
            <a:pPr eaLnBrk="1" hangingPunct="1">
              <a:lnSpc>
                <a:spcPct val="120000"/>
              </a:lnSpc>
              <a:buFont typeface="Arial" panose="020B0604020202020204" pitchFamily="34" charset="0"/>
              <a:buAutoNum type="alphaUcPeriod"/>
            </a:pPr>
            <a:r>
              <a:rPr lang="en-US" altLang="en-US" sz="2800">
                <a:cs typeface="Arial" panose="020B0604020202020204" pitchFamily="34" charset="0"/>
              </a:rPr>
              <a:t>Never; it’s just an approximation</a:t>
            </a:r>
            <a:r>
              <a:rPr lang="en-US" altLang="en-US">
                <a:cs typeface="Arial" panose="020B0604020202020204" pitchFamily="34" charset="0"/>
              </a:rPr>
              <a:t>.</a:t>
            </a:r>
          </a:p>
        </p:txBody>
      </p:sp>
      <p:graphicFrame>
        <p:nvGraphicFramePr>
          <p:cNvPr id="19461" name="Object 5">
            <a:extLst>
              <a:ext uri="{FF2B5EF4-FFF2-40B4-BE49-F238E27FC236}">
                <a16:creationId xmlns:a16="http://schemas.microsoft.com/office/drawing/2014/main" id="{F083E984-ABFF-B04C-8779-1D04D11F01FD}"/>
              </a:ext>
            </a:extLst>
          </p:cNvPr>
          <p:cNvGraphicFramePr>
            <a:graphicFrameLocks noChangeAspect="1"/>
          </p:cNvGraphicFramePr>
          <p:nvPr/>
        </p:nvGraphicFramePr>
        <p:xfrm>
          <a:off x="25400" y="3606800"/>
          <a:ext cx="403225" cy="371475"/>
        </p:xfrm>
        <a:graphic>
          <a:graphicData uri="http://schemas.openxmlformats.org/presentationml/2006/ole">
            <mc:AlternateContent xmlns:mc="http://schemas.openxmlformats.org/markup-compatibility/2006">
              <mc:Choice xmlns:v="urn:schemas-microsoft-com:vml" Requires="v">
                <p:oleObj spid="_x0000_s19472" name="Photo Editor Photo" r:id="rId4" imgW="635000" imgH="584200" progId="MSPhotoEd.3">
                  <p:embed/>
                </p:oleObj>
              </mc:Choice>
              <mc:Fallback>
                <p:oleObj name="Photo Editor Photo" r:id="rId4" imgW="635000" imgH="584200" progId="MSPhotoEd.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 y="3606800"/>
                        <a:ext cx="403225" cy="371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2" name="Rectangle 6">
            <a:extLst>
              <a:ext uri="{FF2B5EF4-FFF2-40B4-BE49-F238E27FC236}">
                <a16:creationId xmlns:a16="http://schemas.microsoft.com/office/drawing/2014/main" id="{EA20261A-E44D-FE49-88F2-F8A9AA95C600}"/>
              </a:ext>
            </a:extLst>
          </p:cNvPr>
          <p:cNvSpPr>
            <a:spLocks noChangeArrowheads="1"/>
          </p:cNvSpPr>
          <p:nvPr/>
        </p:nvSpPr>
        <p:spPr bwMode="auto">
          <a:xfrm>
            <a:off x="7848600" y="6489700"/>
            <a:ext cx="1219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3001B"/>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20000"/>
              </a:spcBef>
              <a:buClr>
                <a:srgbClr val="93001B"/>
              </a:buClr>
              <a:buFont typeface="Wingdings" pitchFamily="2" charset="2"/>
              <a:buNone/>
            </a:pPr>
            <a:r>
              <a:rPr lang="en-US" altLang="en-US" sz="1200"/>
              <a:t>Slide 9-17</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DEB2D47-677B-8B49-A226-555FE9BA85B5}"/>
              </a:ext>
            </a:extLst>
          </p:cNvPr>
          <p:cNvSpPr>
            <a:spLocks noChangeArrowheads="1"/>
          </p:cNvSpPr>
          <p:nvPr/>
        </p:nvSpPr>
        <p:spPr bwMode="auto">
          <a:xfrm>
            <a:off x="368300" y="1474788"/>
            <a:ext cx="5538788" cy="385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609600" indent="-609600">
              <a:tabLst>
                <a:tab pos="508000" algn="l"/>
              </a:tabLst>
              <a:defRPr sz="2400">
                <a:solidFill>
                  <a:schemeClr val="tx1"/>
                </a:solidFill>
                <a:latin typeface="Arial" panose="020B0604020202020204" pitchFamily="34" charset="0"/>
                <a:ea typeface="ＭＳ Ｐゴシック" panose="020B0600070205080204" pitchFamily="34" charset="-128"/>
              </a:defRPr>
            </a:lvl1pPr>
            <a:lvl2pPr marL="742950" indent="-285750">
              <a:tabLst>
                <a:tab pos="5080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tabLst>
                <a:tab pos="50800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tabLst>
                <a:tab pos="508000" algn="l"/>
              </a:tabLst>
              <a:defRPr sz="2400">
                <a:solidFill>
                  <a:schemeClr val="tx1"/>
                </a:solidFill>
                <a:latin typeface="Arial" panose="020B0604020202020204" pitchFamily="34" charset="0"/>
                <a:ea typeface="ＭＳ Ｐゴシック" panose="020B0600070205080204" pitchFamily="34" charset="-128"/>
              </a:defRPr>
            </a:lvl4pPr>
            <a:lvl5pPr marL="2057400" indent="-228600">
              <a:tabLst>
                <a:tab pos="508000" algn="l"/>
              </a:tabLst>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508000" algn="l"/>
              </a:tabLs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508000" algn="l"/>
              </a:tabLs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508000" algn="l"/>
              </a:tabLs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508000" algn="l"/>
              </a:tabLs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a:cs typeface="Arial" panose="020B0604020202020204" pitchFamily="34" charset="0"/>
              </a:rPr>
              <a:t>In an </a:t>
            </a:r>
            <a:r>
              <a:rPr lang="en-US" altLang="en-US" sz="3200" i="1">
                <a:cs typeface="Arial" panose="020B0604020202020204" pitchFamily="34" charset="0"/>
              </a:rPr>
              <a:t>inelastic collision</a:t>
            </a:r>
            <a:r>
              <a:rPr lang="en-US" altLang="en-US" sz="3200">
                <a:cs typeface="Arial" panose="020B0604020202020204" pitchFamily="34" charset="0"/>
              </a:rPr>
              <a:t>,</a:t>
            </a:r>
          </a:p>
          <a:p>
            <a:pPr eaLnBrk="1" hangingPunct="1">
              <a:lnSpc>
                <a:spcPct val="120000"/>
              </a:lnSpc>
            </a:pPr>
            <a:endParaRPr lang="en-US" altLang="en-US" sz="3900">
              <a:cs typeface="Arial" panose="020B0604020202020204" pitchFamily="34" charset="0"/>
            </a:endParaRPr>
          </a:p>
          <a:p>
            <a:pPr eaLnBrk="1" hangingPunct="1">
              <a:lnSpc>
                <a:spcPct val="120000"/>
              </a:lnSpc>
              <a:buFontTx/>
              <a:buAutoNum type="alphaUcPeriod"/>
            </a:pPr>
            <a:r>
              <a:rPr lang="en-US" altLang="en-US" sz="2800">
                <a:cs typeface="Arial" panose="020B0604020202020204" pitchFamily="34" charset="0"/>
              </a:rPr>
              <a:t>Impulse is conserved.</a:t>
            </a:r>
          </a:p>
          <a:p>
            <a:pPr eaLnBrk="1" hangingPunct="1">
              <a:lnSpc>
                <a:spcPct val="120000"/>
              </a:lnSpc>
              <a:buFontTx/>
              <a:buAutoNum type="alphaUcPeriod"/>
            </a:pPr>
            <a:r>
              <a:rPr lang="en-US" altLang="en-US" sz="2800">
                <a:cs typeface="Arial" panose="020B0604020202020204" pitchFamily="34" charset="0"/>
              </a:rPr>
              <a:t>Momentum is conserved.</a:t>
            </a:r>
          </a:p>
          <a:p>
            <a:pPr eaLnBrk="1" hangingPunct="1">
              <a:lnSpc>
                <a:spcPct val="120000"/>
              </a:lnSpc>
              <a:buFontTx/>
              <a:buAutoNum type="alphaUcPeriod"/>
            </a:pPr>
            <a:r>
              <a:rPr lang="en-US" altLang="en-US" sz="2800">
                <a:cs typeface="Arial" panose="020B0604020202020204" pitchFamily="34" charset="0"/>
              </a:rPr>
              <a:t>Force is conserved.</a:t>
            </a:r>
          </a:p>
          <a:p>
            <a:pPr eaLnBrk="1" hangingPunct="1">
              <a:lnSpc>
                <a:spcPct val="120000"/>
              </a:lnSpc>
              <a:buFontTx/>
              <a:buAutoNum type="alphaUcPeriod"/>
            </a:pPr>
            <a:r>
              <a:rPr lang="en-US" altLang="en-US" sz="2800">
                <a:cs typeface="Arial" panose="020B0604020202020204" pitchFamily="34" charset="0"/>
              </a:rPr>
              <a:t>Energy is conserved.</a:t>
            </a:r>
          </a:p>
          <a:p>
            <a:pPr eaLnBrk="1" hangingPunct="1">
              <a:lnSpc>
                <a:spcPct val="120000"/>
              </a:lnSpc>
              <a:buFontTx/>
              <a:buAutoNum type="alphaUcPeriod"/>
            </a:pPr>
            <a:r>
              <a:rPr lang="en-US" altLang="en-US" sz="2800">
                <a:cs typeface="Arial" panose="020B0604020202020204" pitchFamily="34" charset="0"/>
              </a:rPr>
              <a:t>Elasticity is conserved.</a:t>
            </a:r>
          </a:p>
        </p:txBody>
      </p:sp>
      <p:sp>
        <p:nvSpPr>
          <p:cNvPr id="20483" name="Rectangle 7">
            <a:extLst>
              <a:ext uri="{FF2B5EF4-FFF2-40B4-BE49-F238E27FC236}">
                <a16:creationId xmlns:a16="http://schemas.microsoft.com/office/drawing/2014/main" id="{D41B505E-50AD-A047-AA10-6499DB0E1E8E}"/>
              </a:ext>
            </a:extLst>
          </p:cNvPr>
          <p:cNvSpPr>
            <a:spLocks noChangeArrowheads="1"/>
          </p:cNvSpPr>
          <p:nvPr/>
        </p:nvSpPr>
        <p:spPr bwMode="auto">
          <a:xfrm>
            <a:off x="63500" y="508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a:solidFill>
                  <a:schemeClr val="bg1"/>
                </a:solidFill>
              </a:rPr>
              <a:t>Reading Question 9.5 </a:t>
            </a:r>
          </a:p>
        </p:txBody>
      </p:sp>
      <p:sp>
        <p:nvSpPr>
          <p:cNvPr id="20484" name="Rectangle 4">
            <a:extLst>
              <a:ext uri="{FF2B5EF4-FFF2-40B4-BE49-F238E27FC236}">
                <a16:creationId xmlns:a16="http://schemas.microsoft.com/office/drawing/2014/main" id="{679DCC02-2176-2440-8A7D-DF7380BA29F3}"/>
              </a:ext>
            </a:extLst>
          </p:cNvPr>
          <p:cNvSpPr>
            <a:spLocks noChangeArrowheads="1"/>
          </p:cNvSpPr>
          <p:nvPr/>
        </p:nvSpPr>
        <p:spPr bwMode="auto">
          <a:xfrm>
            <a:off x="7848600" y="6489700"/>
            <a:ext cx="1219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3001B"/>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20000"/>
              </a:spcBef>
              <a:buClr>
                <a:srgbClr val="93001B"/>
              </a:buClr>
              <a:buFont typeface="Wingdings" pitchFamily="2" charset="2"/>
              <a:buNone/>
            </a:pPr>
            <a:r>
              <a:rPr lang="en-US" altLang="en-US" sz="1200"/>
              <a:t>Slide 9-18</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02848452-A871-DD47-84DD-6EA07AE935CA}"/>
              </a:ext>
            </a:extLst>
          </p:cNvPr>
          <p:cNvSpPr>
            <a:spLocks noChangeArrowheads="1"/>
          </p:cNvSpPr>
          <p:nvPr/>
        </p:nvSpPr>
        <p:spPr bwMode="auto">
          <a:xfrm>
            <a:off x="368300" y="1474788"/>
            <a:ext cx="5538788" cy="385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609600" indent="-609600">
              <a:tabLst>
                <a:tab pos="508000" algn="l"/>
              </a:tabLst>
              <a:defRPr sz="2400">
                <a:solidFill>
                  <a:schemeClr val="tx1"/>
                </a:solidFill>
                <a:latin typeface="Arial" panose="020B0604020202020204" pitchFamily="34" charset="0"/>
                <a:ea typeface="ＭＳ Ｐゴシック" panose="020B0600070205080204" pitchFamily="34" charset="-128"/>
              </a:defRPr>
            </a:lvl1pPr>
            <a:lvl2pPr marL="742950" indent="-285750">
              <a:tabLst>
                <a:tab pos="5080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tabLst>
                <a:tab pos="50800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tabLst>
                <a:tab pos="508000" algn="l"/>
              </a:tabLst>
              <a:defRPr sz="2400">
                <a:solidFill>
                  <a:schemeClr val="tx1"/>
                </a:solidFill>
                <a:latin typeface="Arial" panose="020B0604020202020204" pitchFamily="34" charset="0"/>
                <a:ea typeface="ＭＳ Ｐゴシック" panose="020B0600070205080204" pitchFamily="34" charset="-128"/>
              </a:defRPr>
            </a:lvl4pPr>
            <a:lvl5pPr marL="2057400" indent="-228600">
              <a:tabLst>
                <a:tab pos="508000" algn="l"/>
              </a:tabLst>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508000" algn="l"/>
              </a:tabLs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508000" algn="l"/>
              </a:tabLs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508000" algn="l"/>
              </a:tabLs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508000" algn="l"/>
              </a:tabLs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a:cs typeface="Arial" panose="020B0604020202020204" pitchFamily="34" charset="0"/>
              </a:rPr>
              <a:t>In an </a:t>
            </a:r>
            <a:r>
              <a:rPr lang="en-US" altLang="en-US" sz="3200" i="1">
                <a:cs typeface="Arial" panose="020B0604020202020204" pitchFamily="34" charset="0"/>
              </a:rPr>
              <a:t>inelastic collision</a:t>
            </a:r>
            <a:r>
              <a:rPr lang="en-US" altLang="en-US" sz="3200">
                <a:cs typeface="Arial" panose="020B0604020202020204" pitchFamily="34" charset="0"/>
              </a:rPr>
              <a:t>,</a:t>
            </a:r>
          </a:p>
          <a:p>
            <a:pPr eaLnBrk="1" hangingPunct="1">
              <a:lnSpc>
                <a:spcPct val="120000"/>
              </a:lnSpc>
            </a:pPr>
            <a:endParaRPr lang="en-US" altLang="en-US" sz="3900">
              <a:cs typeface="Arial" panose="020B0604020202020204" pitchFamily="34" charset="0"/>
            </a:endParaRPr>
          </a:p>
          <a:p>
            <a:pPr eaLnBrk="1" hangingPunct="1">
              <a:lnSpc>
                <a:spcPct val="120000"/>
              </a:lnSpc>
              <a:buFontTx/>
              <a:buAutoNum type="alphaUcPeriod"/>
            </a:pPr>
            <a:r>
              <a:rPr lang="en-US" altLang="en-US" sz="2800">
                <a:cs typeface="Arial" panose="020B0604020202020204" pitchFamily="34" charset="0"/>
              </a:rPr>
              <a:t>Impulse is conserved.</a:t>
            </a:r>
          </a:p>
          <a:p>
            <a:pPr eaLnBrk="1" hangingPunct="1">
              <a:lnSpc>
                <a:spcPct val="120000"/>
              </a:lnSpc>
              <a:buFontTx/>
              <a:buAutoNum type="alphaUcPeriod"/>
            </a:pPr>
            <a:r>
              <a:rPr lang="en-US" altLang="en-US" sz="2800" b="1">
                <a:cs typeface="Arial" panose="020B0604020202020204" pitchFamily="34" charset="0"/>
              </a:rPr>
              <a:t>Momentum is conserved.</a:t>
            </a:r>
            <a:endParaRPr lang="en-US" altLang="en-US" sz="2800">
              <a:cs typeface="Arial" panose="020B0604020202020204" pitchFamily="34" charset="0"/>
            </a:endParaRPr>
          </a:p>
          <a:p>
            <a:pPr eaLnBrk="1" hangingPunct="1">
              <a:lnSpc>
                <a:spcPct val="120000"/>
              </a:lnSpc>
              <a:buFontTx/>
              <a:buAutoNum type="alphaUcPeriod"/>
            </a:pPr>
            <a:r>
              <a:rPr lang="en-US" altLang="en-US" sz="2800">
                <a:cs typeface="Arial" panose="020B0604020202020204" pitchFamily="34" charset="0"/>
              </a:rPr>
              <a:t>Force is conserved.</a:t>
            </a:r>
          </a:p>
          <a:p>
            <a:pPr eaLnBrk="1" hangingPunct="1">
              <a:lnSpc>
                <a:spcPct val="120000"/>
              </a:lnSpc>
              <a:buFontTx/>
              <a:buAutoNum type="alphaUcPeriod"/>
            </a:pPr>
            <a:r>
              <a:rPr lang="en-US" altLang="en-US" sz="2800">
                <a:cs typeface="Arial" panose="020B0604020202020204" pitchFamily="34" charset="0"/>
              </a:rPr>
              <a:t>Energy is conserved.</a:t>
            </a:r>
          </a:p>
          <a:p>
            <a:pPr eaLnBrk="1" hangingPunct="1">
              <a:lnSpc>
                <a:spcPct val="120000"/>
              </a:lnSpc>
              <a:buFontTx/>
              <a:buAutoNum type="alphaUcPeriod"/>
            </a:pPr>
            <a:r>
              <a:rPr lang="en-US" altLang="en-US" sz="2800">
                <a:cs typeface="Arial" panose="020B0604020202020204" pitchFamily="34" charset="0"/>
              </a:rPr>
              <a:t>Elasticity is conserved.</a:t>
            </a:r>
          </a:p>
        </p:txBody>
      </p:sp>
      <p:sp>
        <p:nvSpPr>
          <p:cNvPr id="21507" name="Rectangle 7">
            <a:extLst>
              <a:ext uri="{FF2B5EF4-FFF2-40B4-BE49-F238E27FC236}">
                <a16:creationId xmlns:a16="http://schemas.microsoft.com/office/drawing/2014/main" id="{87DA60D5-47CF-EA46-9131-265EA4D5B193}"/>
              </a:ext>
            </a:extLst>
          </p:cNvPr>
          <p:cNvSpPr>
            <a:spLocks noChangeArrowheads="1"/>
          </p:cNvSpPr>
          <p:nvPr/>
        </p:nvSpPr>
        <p:spPr bwMode="auto">
          <a:xfrm>
            <a:off x="63500" y="508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a:solidFill>
                  <a:schemeClr val="bg1"/>
                </a:solidFill>
              </a:rPr>
              <a:t>Reading Question 9.5 </a:t>
            </a:r>
          </a:p>
        </p:txBody>
      </p:sp>
      <p:graphicFrame>
        <p:nvGraphicFramePr>
          <p:cNvPr id="21508" name="Object 4">
            <a:extLst>
              <a:ext uri="{FF2B5EF4-FFF2-40B4-BE49-F238E27FC236}">
                <a16:creationId xmlns:a16="http://schemas.microsoft.com/office/drawing/2014/main" id="{0A3EB908-B0FA-1F41-A121-E94E293126BE}"/>
              </a:ext>
            </a:extLst>
          </p:cNvPr>
          <p:cNvGraphicFramePr>
            <a:graphicFrameLocks noChangeAspect="1"/>
          </p:cNvGraphicFramePr>
          <p:nvPr/>
        </p:nvGraphicFramePr>
        <p:xfrm>
          <a:off x="25400" y="3289300"/>
          <a:ext cx="403225" cy="371475"/>
        </p:xfrm>
        <a:graphic>
          <a:graphicData uri="http://schemas.openxmlformats.org/presentationml/2006/ole">
            <mc:AlternateContent xmlns:mc="http://schemas.openxmlformats.org/markup-compatibility/2006">
              <mc:Choice xmlns:v="urn:schemas-microsoft-com:vml" Requires="v">
                <p:oleObj spid="_x0000_s21519" name="Photo Editor Photo" r:id="rId4" imgW="635000" imgH="584200" progId="MSPhotoEd.3">
                  <p:embed/>
                </p:oleObj>
              </mc:Choice>
              <mc:Fallback>
                <p:oleObj name="Photo Editor Photo" r:id="rId4" imgW="635000" imgH="584200" progId="MSPhotoEd.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 y="3289300"/>
                        <a:ext cx="403225" cy="371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09" name="Rectangle 5">
            <a:extLst>
              <a:ext uri="{FF2B5EF4-FFF2-40B4-BE49-F238E27FC236}">
                <a16:creationId xmlns:a16="http://schemas.microsoft.com/office/drawing/2014/main" id="{76C921F2-FBF1-0A46-AA93-07A15B5762FE}"/>
              </a:ext>
            </a:extLst>
          </p:cNvPr>
          <p:cNvSpPr>
            <a:spLocks noChangeArrowheads="1"/>
          </p:cNvSpPr>
          <p:nvPr/>
        </p:nvSpPr>
        <p:spPr bwMode="auto">
          <a:xfrm>
            <a:off x="7848600" y="6489700"/>
            <a:ext cx="1219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3001B"/>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20000"/>
              </a:spcBef>
              <a:buClr>
                <a:srgbClr val="93001B"/>
              </a:buClr>
              <a:buFont typeface="Wingdings" pitchFamily="2" charset="2"/>
              <a:buNone/>
            </a:pPr>
            <a:r>
              <a:rPr lang="en-US" altLang="en-US" sz="1200"/>
              <a:t>Slide 9-19</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214410FB-6C59-F746-9CA3-7C8732FBC510}"/>
              </a:ext>
            </a:extLst>
          </p:cNvPr>
          <p:cNvSpPr>
            <a:spLocks noGrp="1" noChangeArrowheads="1"/>
          </p:cNvSpPr>
          <p:nvPr>
            <p:ph type="title" idx="4294967295"/>
          </p:nvPr>
        </p:nvSpPr>
        <p:spPr>
          <a:xfrm>
            <a:off x="63500" y="63500"/>
            <a:ext cx="8229600" cy="500063"/>
          </a:xfrm>
        </p:spPr>
        <p:txBody>
          <a:bodyPr/>
          <a:lstStyle/>
          <a:p>
            <a:pPr algn="l" eaLnBrk="1" hangingPunct="1"/>
            <a:r>
              <a:rPr lang="en-US" altLang="en-US" sz="3200">
                <a:solidFill>
                  <a:schemeClr val="bg1"/>
                </a:solidFill>
              </a:rPr>
              <a:t>Momentum</a:t>
            </a:r>
          </a:p>
        </p:txBody>
      </p:sp>
      <p:sp>
        <p:nvSpPr>
          <p:cNvPr id="23555" name="Text Box 5">
            <a:extLst>
              <a:ext uri="{FF2B5EF4-FFF2-40B4-BE49-F238E27FC236}">
                <a16:creationId xmlns:a16="http://schemas.microsoft.com/office/drawing/2014/main" id="{59688D62-E650-4E42-B106-CC7EB057A359}"/>
              </a:ext>
            </a:extLst>
          </p:cNvPr>
          <p:cNvSpPr txBox="1">
            <a:spLocks noChangeArrowheads="1"/>
          </p:cNvSpPr>
          <p:nvPr/>
        </p:nvSpPr>
        <p:spPr bwMode="auto">
          <a:xfrm>
            <a:off x="63500" y="950913"/>
            <a:ext cx="8453438"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04800" indent="-3048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Clr>
                <a:srgbClr val="93001B"/>
              </a:buClr>
              <a:buFont typeface="Wingdings" pitchFamily="2" charset="2"/>
              <a:buChar char="§"/>
            </a:pPr>
            <a:r>
              <a:rPr lang="en-US" altLang="en-US" sz="2600">
                <a:cs typeface="Arial" panose="020B0604020202020204" pitchFamily="34" charset="0"/>
              </a:rPr>
              <a:t>The product of a particle’s mass and velocity is called the </a:t>
            </a:r>
            <a:r>
              <a:rPr lang="en-US" altLang="en-US" sz="2600" i="1">
                <a:cs typeface="Arial" panose="020B0604020202020204" pitchFamily="34" charset="0"/>
              </a:rPr>
              <a:t>momentum </a:t>
            </a:r>
            <a:r>
              <a:rPr lang="en-US" altLang="en-US" sz="2600">
                <a:cs typeface="Arial" panose="020B0604020202020204" pitchFamily="34" charset="0"/>
              </a:rPr>
              <a:t>of the particle:</a:t>
            </a:r>
          </a:p>
        </p:txBody>
      </p:sp>
      <p:sp>
        <p:nvSpPr>
          <p:cNvPr id="23556" name="Text Box 5">
            <a:extLst>
              <a:ext uri="{FF2B5EF4-FFF2-40B4-BE49-F238E27FC236}">
                <a16:creationId xmlns:a16="http://schemas.microsoft.com/office/drawing/2014/main" id="{5AE62614-0878-0140-BF54-9FE9BF5D462A}"/>
              </a:ext>
            </a:extLst>
          </p:cNvPr>
          <p:cNvSpPr txBox="1">
            <a:spLocks noChangeArrowheads="1"/>
          </p:cNvSpPr>
          <p:nvPr/>
        </p:nvSpPr>
        <p:spPr bwMode="auto">
          <a:xfrm>
            <a:off x="53975" y="2743200"/>
            <a:ext cx="8785225"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04800" indent="-3048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Clr>
                <a:srgbClr val="93001B"/>
              </a:buClr>
              <a:buFont typeface="Wingdings" pitchFamily="2" charset="2"/>
              <a:buChar char="§"/>
            </a:pPr>
            <a:r>
              <a:rPr lang="en-US" altLang="en-US" sz="2600">
                <a:cs typeface="Arial" panose="020B0604020202020204" pitchFamily="34" charset="0"/>
              </a:rPr>
              <a:t>Momentum is a vector, with units of kg m/s.</a:t>
            </a:r>
          </a:p>
          <a:p>
            <a:pPr eaLnBrk="1" hangingPunct="1">
              <a:buClr>
                <a:srgbClr val="93001B"/>
              </a:buClr>
              <a:buFont typeface="Wingdings" pitchFamily="2" charset="2"/>
              <a:buChar char="§"/>
            </a:pPr>
            <a:r>
              <a:rPr lang="en-US" altLang="en-US" sz="2600">
                <a:cs typeface="Arial" panose="020B0604020202020204" pitchFamily="34" charset="0"/>
              </a:rPr>
              <a:t>A particle’s momentum vector can be decomposed into    </a:t>
            </a:r>
            <a:r>
              <a:rPr lang="en-US" altLang="en-US" sz="2600" i="1">
                <a:latin typeface="Times New Roman" panose="02020603050405020304" pitchFamily="18" charset="0"/>
                <a:cs typeface="Arial" panose="020B0604020202020204" pitchFamily="34" charset="0"/>
              </a:rPr>
              <a:t>x</a:t>
            </a:r>
            <a:r>
              <a:rPr lang="en-US" altLang="en-US" sz="2600">
                <a:latin typeface="Times New Roman" panose="02020603050405020304" pitchFamily="18" charset="0"/>
                <a:cs typeface="Arial" panose="020B0604020202020204" pitchFamily="34" charset="0"/>
              </a:rPr>
              <a:t>-</a:t>
            </a:r>
            <a:r>
              <a:rPr lang="en-US" altLang="en-US" sz="2600">
                <a:cs typeface="Arial" panose="020B0604020202020204" pitchFamily="34" charset="0"/>
              </a:rPr>
              <a:t> and </a:t>
            </a:r>
            <a:r>
              <a:rPr lang="en-US" altLang="en-US" sz="2600" i="1">
                <a:latin typeface="Times New Roman" panose="02020603050405020304" pitchFamily="18" charset="0"/>
                <a:cs typeface="Arial" panose="020B0604020202020204" pitchFamily="34" charset="0"/>
              </a:rPr>
              <a:t>y</a:t>
            </a:r>
            <a:r>
              <a:rPr lang="en-US" altLang="en-US" sz="2600">
                <a:latin typeface="Times New Roman" panose="02020603050405020304" pitchFamily="18" charset="0"/>
                <a:cs typeface="Arial" panose="020B0604020202020204" pitchFamily="34" charset="0"/>
              </a:rPr>
              <a:t>-</a:t>
            </a:r>
            <a:r>
              <a:rPr lang="en-US" altLang="en-US" sz="2600">
                <a:cs typeface="Arial" panose="020B0604020202020204" pitchFamily="34" charset="0"/>
              </a:rPr>
              <a:t>components.</a:t>
            </a:r>
          </a:p>
        </p:txBody>
      </p:sp>
      <p:pic>
        <p:nvPicPr>
          <p:cNvPr id="23557" name="Picture 8" descr="09_KeyEquation_01">
            <a:extLst>
              <a:ext uri="{FF2B5EF4-FFF2-40B4-BE49-F238E27FC236}">
                <a16:creationId xmlns:a16="http://schemas.microsoft.com/office/drawing/2014/main" id="{1CDA3A59-3C95-F549-AC0F-16E0C349ED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0399" r="33055" b="16820"/>
          <a:stretch>
            <a:fillRect/>
          </a:stretch>
        </p:blipFill>
        <p:spPr bwMode="auto">
          <a:xfrm>
            <a:off x="2733675" y="1903413"/>
            <a:ext cx="367665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9" descr="09_03_Figure">
            <a:extLst>
              <a:ext uri="{FF2B5EF4-FFF2-40B4-BE49-F238E27FC236}">
                <a16:creationId xmlns:a16="http://schemas.microsoft.com/office/drawing/2014/main" id="{16A297F4-9244-EA4E-B491-5E855F8355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324"/>
          <a:stretch>
            <a:fillRect/>
          </a:stretch>
        </p:blipFill>
        <p:spPr bwMode="auto">
          <a:xfrm>
            <a:off x="3082925" y="4044950"/>
            <a:ext cx="2974975"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Rectangle 10">
            <a:extLst>
              <a:ext uri="{FF2B5EF4-FFF2-40B4-BE49-F238E27FC236}">
                <a16:creationId xmlns:a16="http://schemas.microsoft.com/office/drawing/2014/main" id="{D31ACB64-BE59-8F40-BC0E-80F7D08B7C2F}"/>
              </a:ext>
            </a:extLst>
          </p:cNvPr>
          <p:cNvSpPr>
            <a:spLocks noChangeArrowheads="1"/>
          </p:cNvSpPr>
          <p:nvPr/>
        </p:nvSpPr>
        <p:spPr bwMode="auto">
          <a:xfrm>
            <a:off x="7848600" y="6489700"/>
            <a:ext cx="1219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3001B"/>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20000"/>
              </a:spcBef>
              <a:buClr>
                <a:srgbClr val="93001B"/>
              </a:buClr>
              <a:buFont typeface="Wingdings" pitchFamily="2" charset="2"/>
              <a:buNone/>
            </a:pPr>
            <a:r>
              <a:rPr lang="en-US" altLang="en-US" sz="1200"/>
              <a:t>Slide 9-21</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9">
            <a:extLst>
              <a:ext uri="{FF2B5EF4-FFF2-40B4-BE49-F238E27FC236}">
                <a16:creationId xmlns:a16="http://schemas.microsoft.com/office/drawing/2014/main" id="{1C708268-5E2B-8749-B6B7-2D317C521095}"/>
              </a:ext>
            </a:extLst>
          </p:cNvPr>
          <p:cNvSpPr txBox="1">
            <a:spLocks/>
          </p:cNvSpPr>
          <p:nvPr/>
        </p:nvSpPr>
        <p:spPr bwMode="auto">
          <a:xfrm>
            <a:off x="363538" y="1041400"/>
            <a:ext cx="4284662"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82296" tIns="41148" rIns="82296" bIns="41148">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5000"/>
              </a:lnSpc>
              <a:spcBef>
                <a:spcPct val="10000"/>
              </a:spcBef>
              <a:spcAft>
                <a:spcPct val="10000"/>
              </a:spcAft>
            </a:pPr>
            <a:r>
              <a:rPr lang="en-US" altLang="en-US" sz="3200"/>
              <a:t>The cart’s change of momentum </a:t>
            </a:r>
            <a:r>
              <a:rPr lang="en-US" altLang="en-US" sz="3200">
                <a:sym typeface="Symbol" pitchFamily="2" charset="2"/>
              </a:rPr>
              <a:t></a:t>
            </a:r>
            <a:r>
              <a:rPr lang="en-US" altLang="en-US" sz="3200" i="1">
                <a:latin typeface="Times New Roman" panose="02020603050405020304" pitchFamily="18" charset="0"/>
              </a:rPr>
              <a:t>p</a:t>
            </a:r>
            <a:r>
              <a:rPr lang="en-US" altLang="en-US" sz="3200" i="1" baseline="-25000">
                <a:latin typeface="Times New Roman" panose="02020603050405020304" pitchFamily="18" charset="0"/>
              </a:rPr>
              <a:t>x</a:t>
            </a:r>
            <a:r>
              <a:rPr lang="en-US" altLang="en-US" sz="3200"/>
              <a:t> is</a:t>
            </a:r>
          </a:p>
          <a:p>
            <a:pPr eaLnBrk="1" hangingPunct="1">
              <a:lnSpc>
                <a:spcPct val="95000"/>
              </a:lnSpc>
              <a:spcBef>
                <a:spcPct val="10000"/>
              </a:spcBef>
              <a:spcAft>
                <a:spcPct val="10000"/>
              </a:spcAft>
            </a:pPr>
            <a:endParaRPr lang="en-US" altLang="en-US"/>
          </a:p>
          <a:p>
            <a:pPr eaLnBrk="1" hangingPunct="1">
              <a:lnSpc>
                <a:spcPct val="95000"/>
              </a:lnSpc>
              <a:spcBef>
                <a:spcPct val="10000"/>
              </a:spcBef>
              <a:spcAft>
                <a:spcPct val="10000"/>
              </a:spcAft>
              <a:buFont typeface="Arial" panose="020B0604020202020204" pitchFamily="34" charset="0"/>
              <a:buAutoNum type="alphaUcPeriod"/>
            </a:pPr>
            <a:r>
              <a:rPr lang="en-US" altLang="en-US" sz="2800"/>
              <a:t>   –20 kg m/s.</a:t>
            </a:r>
          </a:p>
          <a:p>
            <a:pPr eaLnBrk="1" hangingPunct="1">
              <a:lnSpc>
                <a:spcPct val="95000"/>
              </a:lnSpc>
              <a:spcBef>
                <a:spcPct val="10000"/>
              </a:spcBef>
              <a:spcAft>
                <a:spcPct val="10000"/>
              </a:spcAft>
              <a:buFont typeface="Arial" panose="020B0604020202020204" pitchFamily="34" charset="0"/>
              <a:buAutoNum type="alphaUcPeriod"/>
            </a:pPr>
            <a:r>
              <a:rPr lang="en-US" altLang="en-US" sz="2800"/>
              <a:t>   –10 kg m/s.</a:t>
            </a:r>
          </a:p>
          <a:p>
            <a:pPr eaLnBrk="1" hangingPunct="1">
              <a:lnSpc>
                <a:spcPct val="95000"/>
              </a:lnSpc>
              <a:spcBef>
                <a:spcPct val="10000"/>
              </a:spcBef>
              <a:spcAft>
                <a:spcPct val="10000"/>
              </a:spcAft>
              <a:buFont typeface="Arial" panose="020B0604020202020204" pitchFamily="34" charset="0"/>
              <a:buAutoNum type="alphaUcPeriod"/>
            </a:pPr>
            <a:r>
              <a:rPr lang="en-US" altLang="en-US" sz="2800"/>
              <a:t>   0 kg m/s.</a:t>
            </a:r>
          </a:p>
          <a:p>
            <a:pPr eaLnBrk="1" hangingPunct="1">
              <a:lnSpc>
                <a:spcPct val="95000"/>
              </a:lnSpc>
              <a:spcBef>
                <a:spcPct val="10000"/>
              </a:spcBef>
              <a:spcAft>
                <a:spcPct val="10000"/>
              </a:spcAft>
              <a:buFont typeface="Arial" panose="020B0604020202020204" pitchFamily="34" charset="0"/>
              <a:buAutoNum type="alphaUcPeriod"/>
            </a:pPr>
            <a:r>
              <a:rPr lang="en-US" altLang="en-US" sz="2800"/>
              <a:t>   10 kg m/s.</a:t>
            </a:r>
          </a:p>
          <a:p>
            <a:pPr eaLnBrk="1" hangingPunct="1">
              <a:lnSpc>
                <a:spcPct val="95000"/>
              </a:lnSpc>
              <a:spcBef>
                <a:spcPct val="10000"/>
              </a:spcBef>
              <a:spcAft>
                <a:spcPct val="10000"/>
              </a:spcAft>
              <a:buFont typeface="Arial" panose="020B0604020202020204" pitchFamily="34" charset="0"/>
              <a:buAutoNum type="alphaUcPeriod"/>
            </a:pPr>
            <a:r>
              <a:rPr lang="en-US" altLang="en-US" sz="2800"/>
              <a:t>   30 kg m/s.</a:t>
            </a:r>
          </a:p>
        </p:txBody>
      </p:sp>
      <p:sp>
        <p:nvSpPr>
          <p:cNvPr id="24579" name="Rectangle 11">
            <a:extLst>
              <a:ext uri="{FF2B5EF4-FFF2-40B4-BE49-F238E27FC236}">
                <a16:creationId xmlns:a16="http://schemas.microsoft.com/office/drawing/2014/main" id="{FD5FCFDC-5BFB-784B-BE14-39A16E210711}"/>
              </a:ext>
            </a:extLst>
          </p:cNvPr>
          <p:cNvSpPr>
            <a:spLocks noChangeArrowheads="1"/>
          </p:cNvSpPr>
          <p:nvPr/>
        </p:nvSpPr>
        <p:spPr bwMode="auto">
          <a:xfrm>
            <a:off x="63500" y="88900"/>
            <a:ext cx="740727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a:solidFill>
                  <a:schemeClr val="bg1"/>
                </a:solidFill>
              </a:rPr>
              <a:t>QuickCheck 9.1 </a:t>
            </a:r>
          </a:p>
        </p:txBody>
      </p:sp>
      <p:sp>
        <p:nvSpPr>
          <p:cNvPr id="24581" name="Rectangle 9">
            <a:extLst>
              <a:ext uri="{FF2B5EF4-FFF2-40B4-BE49-F238E27FC236}">
                <a16:creationId xmlns:a16="http://schemas.microsoft.com/office/drawing/2014/main" id="{8550BE15-5A0B-1647-91A4-DA25F051EEC6}"/>
              </a:ext>
            </a:extLst>
          </p:cNvPr>
          <p:cNvSpPr>
            <a:spLocks noChangeArrowheads="1"/>
          </p:cNvSpPr>
          <p:nvPr/>
        </p:nvSpPr>
        <p:spPr bwMode="auto">
          <a:xfrm>
            <a:off x="7848600" y="6489700"/>
            <a:ext cx="1219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3001B"/>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20000"/>
              </a:spcBef>
              <a:buClr>
                <a:srgbClr val="93001B"/>
              </a:buClr>
              <a:buFont typeface="Wingdings" pitchFamily="2" charset="2"/>
              <a:buNone/>
            </a:pPr>
            <a:r>
              <a:rPr lang="en-US" altLang="en-US" sz="1200"/>
              <a:t>Slide 9-22</a:t>
            </a:r>
          </a:p>
        </p:txBody>
      </p:sp>
      <p:pic>
        <p:nvPicPr>
          <p:cNvPr id="24582" name="Picture 6" descr="CH9_PPT_Slide_21-22">
            <a:extLst>
              <a:ext uri="{FF2B5EF4-FFF2-40B4-BE49-F238E27FC236}">
                <a16:creationId xmlns:a16="http://schemas.microsoft.com/office/drawing/2014/main" id="{01D8CE4C-01BA-AC4F-96F7-5EB8280E6D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595" t="12970" r="25032" b="9499"/>
          <a:stretch>
            <a:fillRect/>
          </a:stretch>
        </p:blipFill>
        <p:spPr bwMode="auto">
          <a:xfrm>
            <a:off x="4267200" y="1143000"/>
            <a:ext cx="4648200" cy="5105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10" name="Picture 10" descr="CH9_PPT_Slide_21-22">
            <a:extLst>
              <a:ext uri="{FF2B5EF4-FFF2-40B4-BE49-F238E27FC236}">
                <a16:creationId xmlns:a16="http://schemas.microsoft.com/office/drawing/2014/main" id="{CEFD0FD8-A5EE-BB4C-A7FF-8735ABFC07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0595" t="12970" r="30083" b="9499"/>
          <a:stretch>
            <a:fillRect/>
          </a:stretch>
        </p:blipFill>
        <p:spPr bwMode="auto">
          <a:xfrm>
            <a:off x="4775200" y="1143000"/>
            <a:ext cx="4216400" cy="5105400"/>
          </a:xfrm>
          <a:prstGeom prst="rect">
            <a:avLst/>
          </a:prstGeom>
          <a:noFill/>
          <a:extLst>
            <a:ext uri="{909E8E84-426E-40DD-AFC4-6F175D3DCCD1}">
              <a14:hiddenFill xmlns:a14="http://schemas.microsoft.com/office/drawing/2010/main">
                <a:solidFill>
                  <a:srgbClr val="FFFFFF"/>
                </a:solidFill>
              </a14:hiddenFill>
            </a:ext>
          </a:extLst>
        </p:spPr>
      </p:pic>
      <p:sp>
        <p:nvSpPr>
          <p:cNvPr id="25602" name="Text Box 9">
            <a:extLst>
              <a:ext uri="{FF2B5EF4-FFF2-40B4-BE49-F238E27FC236}">
                <a16:creationId xmlns:a16="http://schemas.microsoft.com/office/drawing/2014/main" id="{4C5E1070-7C31-D947-A955-586D562C5661}"/>
              </a:ext>
            </a:extLst>
          </p:cNvPr>
          <p:cNvSpPr txBox="1">
            <a:spLocks/>
          </p:cNvSpPr>
          <p:nvPr/>
        </p:nvSpPr>
        <p:spPr bwMode="auto">
          <a:xfrm>
            <a:off x="363538" y="1041400"/>
            <a:ext cx="4284662"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82296" tIns="41148" rIns="82296" bIns="41148">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5000"/>
              </a:lnSpc>
              <a:spcBef>
                <a:spcPct val="10000"/>
              </a:spcBef>
              <a:spcAft>
                <a:spcPct val="10000"/>
              </a:spcAft>
            </a:pPr>
            <a:r>
              <a:rPr lang="en-US" altLang="en-US" sz="3200"/>
              <a:t>The cart’s change of momentum </a:t>
            </a:r>
            <a:r>
              <a:rPr lang="en-US" altLang="en-US" sz="3200">
                <a:sym typeface="Symbol" pitchFamily="2" charset="2"/>
              </a:rPr>
              <a:t></a:t>
            </a:r>
            <a:r>
              <a:rPr lang="en-US" altLang="en-US" sz="3200" i="1">
                <a:latin typeface="Times New Roman" panose="02020603050405020304" pitchFamily="18" charset="0"/>
              </a:rPr>
              <a:t>p</a:t>
            </a:r>
            <a:r>
              <a:rPr lang="en-US" altLang="en-US" sz="3200" i="1" baseline="-25000">
                <a:latin typeface="Times New Roman" panose="02020603050405020304" pitchFamily="18" charset="0"/>
              </a:rPr>
              <a:t>x</a:t>
            </a:r>
            <a:r>
              <a:rPr lang="en-US" altLang="en-US" sz="3200"/>
              <a:t> is</a:t>
            </a:r>
          </a:p>
          <a:p>
            <a:pPr eaLnBrk="1" hangingPunct="1">
              <a:lnSpc>
                <a:spcPct val="95000"/>
              </a:lnSpc>
              <a:spcBef>
                <a:spcPct val="10000"/>
              </a:spcBef>
              <a:spcAft>
                <a:spcPct val="10000"/>
              </a:spcAft>
            </a:pPr>
            <a:endParaRPr lang="en-US" altLang="en-US"/>
          </a:p>
          <a:p>
            <a:pPr eaLnBrk="1" hangingPunct="1">
              <a:lnSpc>
                <a:spcPct val="95000"/>
              </a:lnSpc>
              <a:spcBef>
                <a:spcPct val="10000"/>
              </a:spcBef>
              <a:spcAft>
                <a:spcPct val="10000"/>
              </a:spcAft>
              <a:buFont typeface="Arial" panose="020B0604020202020204" pitchFamily="34" charset="0"/>
              <a:buAutoNum type="alphaUcPeriod"/>
            </a:pPr>
            <a:r>
              <a:rPr lang="en-US" altLang="en-US" sz="2800"/>
              <a:t>   –20 kg m/s.</a:t>
            </a:r>
          </a:p>
          <a:p>
            <a:pPr eaLnBrk="1" hangingPunct="1">
              <a:lnSpc>
                <a:spcPct val="95000"/>
              </a:lnSpc>
              <a:spcBef>
                <a:spcPct val="10000"/>
              </a:spcBef>
              <a:spcAft>
                <a:spcPct val="10000"/>
              </a:spcAft>
              <a:buFont typeface="Arial" panose="020B0604020202020204" pitchFamily="34" charset="0"/>
              <a:buAutoNum type="alphaUcPeriod"/>
            </a:pPr>
            <a:r>
              <a:rPr lang="en-US" altLang="en-US" sz="2800"/>
              <a:t>   –10 kg m/s.</a:t>
            </a:r>
          </a:p>
          <a:p>
            <a:pPr eaLnBrk="1" hangingPunct="1">
              <a:lnSpc>
                <a:spcPct val="95000"/>
              </a:lnSpc>
              <a:spcBef>
                <a:spcPct val="10000"/>
              </a:spcBef>
              <a:spcAft>
                <a:spcPct val="10000"/>
              </a:spcAft>
              <a:buFont typeface="Arial" panose="020B0604020202020204" pitchFamily="34" charset="0"/>
              <a:buAutoNum type="alphaUcPeriod"/>
            </a:pPr>
            <a:r>
              <a:rPr lang="en-US" altLang="en-US" sz="2800"/>
              <a:t>   0 kg m/s.</a:t>
            </a:r>
          </a:p>
          <a:p>
            <a:pPr eaLnBrk="1" hangingPunct="1">
              <a:lnSpc>
                <a:spcPct val="95000"/>
              </a:lnSpc>
              <a:spcBef>
                <a:spcPct val="10000"/>
              </a:spcBef>
              <a:spcAft>
                <a:spcPct val="10000"/>
              </a:spcAft>
              <a:buFont typeface="Arial" panose="020B0604020202020204" pitchFamily="34" charset="0"/>
              <a:buAutoNum type="alphaUcPeriod"/>
            </a:pPr>
            <a:r>
              <a:rPr lang="en-US" altLang="en-US" sz="2800"/>
              <a:t>   10 kg m/s.</a:t>
            </a:r>
          </a:p>
          <a:p>
            <a:pPr eaLnBrk="1" hangingPunct="1">
              <a:lnSpc>
                <a:spcPct val="95000"/>
              </a:lnSpc>
              <a:spcBef>
                <a:spcPct val="10000"/>
              </a:spcBef>
              <a:spcAft>
                <a:spcPct val="10000"/>
              </a:spcAft>
              <a:buFont typeface="Arial" panose="020B0604020202020204" pitchFamily="34" charset="0"/>
              <a:buAutoNum type="alphaUcPeriod"/>
            </a:pPr>
            <a:r>
              <a:rPr lang="en-US" altLang="en-US" sz="2800" b="1"/>
              <a:t>   30 kg m/s.</a:t>
            </a:r>
            <a:endParaRPr lang="en-US" altLang="en-US" sz="2800"/>
          </a:p>
        </p:txBody>
      </p:sp>
      <p:sp>
        <p:nvSpPr>
          <p:cNvPr id="25603" name="Rectangle 11">
            <a:extLst>
              <a:ext uri="{FF2B5EF4-FFF2-40B4-BE49-F238E27FC236}">
                <a16:creationId xmlns:a16="http://schemas.microsoft.com/office/drawing/2014/main" id="{2BE91899-78CA-134B-BC5B-9E1343E32AE3}"/>
              </a:ext>
            </a:extLst>
          </p:cNvPr>
          <p:cNvSpPr>
            <a:spLocks noChangeArrowheads="1"/>
          </p:cNvSpPr>
          <p:nvPr/>
        </p:nvSpPr>
        <p:spPr bwMode="auto">
          <a:xfrm>
            <a:off x="63500" y="88900"/>
            <a:ext cx="740727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a:solidFill>
                  <a:schemeClr val="bg1"/>
                </a:solidFill>
              </a:rPr>
              <a:t>QuickCheck 9.1 </a:t>
            </a:r>
          </a:p>
        </p:txBody>
      </p:sp>
      <p:sp>
        <p:nvSpPr>
          <p:cNvPr id="25605" name="Text Box 6">
            <a:extLst>
              <a:ext uri="{FF2B5EF4-FFF2-40B4-BE49-F238E27FC236}">
                <a16:creationId xmlns:a16="http://schemas.microsoft.com/office/drawing/2014/main" id="{8F9AF9E7-C611-1A47-9C0E-0AF04C886296}"/>
              </a:ext>
            </a:extLst>
          </p:cNvPr>
          <p:cNvSpPr txBox="1">
            <a:spLocks/>
          </p:cNvSpPr>
          <p:nvPr/>
        </p:nvSpPr>
        <p:spPr bwMode="auto">
          <a:xfrm>
            <a:off x="139700" y="5013325"/>
            <a:ext cx="4965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000">
                <a:solidFill>
                  <a:srgbClr val="CE0000"/>
                </a:solidFill>
                <a:latin typeface="Times New Roman" panose="02020603050405020304" pitchFamily="18" charset="0"/>
                <a:sym typeface="Symbol" pitchFamily="2" charset="2"/>
              </a:rPr>
              <a:t></a:t>
            </a:r>
            <a:r>
              <a:rPr lang="en-US" altLang="en-US" sz="2000" i="1">
                <a:solidFill>
                  <a:srgbClr val="CE0000"/>
                </a:solidFill>
                <a:latin typeface="Times New Roman" panose="02020603050405020304" pitchFamily="18" charset="0"/>
              </a:rPr>
              <a:t>p</a:t>
            </a:r>
            <a:r>
              <a:rPr lang="en-US" altLang="en-US" sz="2000" i="1" baseline="-25000">
                <a:solidFill>
                  <a:srgbClr val="CE0000"/>
                </a:solidFill>
                <a:latin typeface="Times New Roman" panose="02020603050405020304" pitchFamily="18" charset="0"/>
              </a:rPr>
              <a:t>x</a:t>
            </a:r>
            <a:r>
              <a:rPr lang="en-US" altLang="en-US" sz="2000">
                <a:solidFill>
                  <a:srgbClr val="CE0000"/>
                </a:solidFill>
                <a:latin typeface="Times New Roman" panose="02020603050405020304" pitchFamily="18" charset="0"/>
              </a:rPr>
              <a:t> = 10 kg m/s </a:t>
            </a:r>
            <a:r>
              <a:rPr lang="en-US" altLang="en-US" sz="2000">
                <a:solidFill>
                  <a:srgbClr val="CE0000"/>
                </a:solidFill>
                <a:latin typeface="Times New Roman" panose="02020603050405020304" pitchFamily="18" charset="0"/>
                <a:sym typeface="Symbol" pitchFamily="2" charset="2"/>
              </a:rPr>
              <a:t></a:t>
            </a:r>
            <a:r>
              <a:rPr lang="en-US" altLang="en-US" sz="2000">
                <a:solidFill>
                  <a:srgbClr val="CE0000"/>
                </a:solidFill>
                <a:latin typeface="Times New Roman" panose="02020603050405020304" pitchFamily="18" charset="0"/>
              </a:rPr>
              <a:t> (</a:t>
            </a:r>
            <a:r>
              <a:rPr lang="en-US" altLang="en-US" sz="2000">
                <a:solidFill>
                  <a:srgbClr val="CE0000"/>
                </a:solidFill>
                <a:latin typeface="Times New Roman" panose="02020603050405020304" pitchFamily="18" charset="0"/>
                <a:sym typeface="Symbol" pitchFamily="2" charset="2"/>
              </a:rPr>
              <a:t></a:t>
            </a:r>
            <a:r>
              <a:rPr lang="en-US" altLang="en-US" sz="2000">
                <a:solidFill>
                  <a:srgbClr val="CE0000"/>
                </a:solidFill>
                <a:latin typeface="Times New Roman" panose="02020603050405020304" pitchFamily="18" charset="0"/>
              </a:rPr>
              <a:t>20 kg m/s) = 30 kg m/s</a:t>
            </a:r>
          </a:p>
        </p:txBody>
      </p:sp>
      <p:sp>
        <p:nvSpPr>
          <p:cNvPr id="25606" name="Rectangle 7">
            <a:extLst>
              <a:ext uri="{FF2B5EF4-FFF2-40B4-BE49-F238E27FC236}">
                <a16:creationId xmlns:a16="http://schemas.microsoft.com/office/drawing/2014/main" id="{FEC4F4EC-E3AB-BD4F-9A06-BC41CBA4B2EA}"/>
              </a:ext>
            </a:extLst>
          </p:cNvPr>
          <p:cNvSpPr>
            <a:spLocks/>
          </p:cNvSpPr>
          <p:nvPr/>
        </p:nvSpPr>
        <p:spPr bwMode="auto">
          <a:xfrm>
            <a:off x="406400" y="5715000"/>
            <a:ext cx="4724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u="sng">
                <a:solidFill>
                  <a:srgbClr val="CE0000"/>
                </a:solidFill>
                <a:latin typeface="Times New Roman" panose="02020603050405020304" pitchFamily="18" charset="0"/>
              </a:rPr>
              <a:t>Negative</a:t>
            </a:r>
            <a:r>
              <a:rPr lang="en-US" altLang="en-US" sz="2000">
                <a:solidFill>
                  <a:srgbClr val="CE0000"/>
                </a:solidFill>
                <a:latin typeface="Times New Roman" panose="02020603050405020304" pitchFamily="18" charset="0"/>
              </a:rPr>
              <a:t> initial momentum because motion is to the left and </a:t>
            </a:r>
            <a:r>
              <a:rPr lang="en-US" altLang="en-US" sz="2000" i="1">
                <a:solidFill>
                  <a:srgbClr val="CE0000"/>
                </a:solidFill>
                <a:latin typeface="Times New Roman" panose="02020603050405020304" pitchFamily="18" charset="0"/>
              </a:rPr>
              <a:t>v</a:t>
            </a:r>
            <a:r>
              <a:rPr lang="en-US" altLang="en-US" sz="2000" i="1" baseline="-25000">
                <a:solidFill>
                  <a:srgbClr val="CE0000"/>
                </a:solidFill>
                <a:latin typeface="Times New Roman" panose="02020603050405020304" pitchFamily="18" charset="0"/>
              </a:rPr>
              <a:t>x</a:t>
            </a:r>
            <a:r>
              <a:rPr lang="en-US" altLang="en-US" sz="2000">
                <a:solidFill>
                  <a:srgbClr val="CE0000"/>
                </a:solidFill>
                <a:latin typeface="Times New Roman" panose="02020603050405020304" pitchFamily="18" charset="0"/>
              </a:rPr>
              <a:t> &lt; 0.</a:t>
            </a:r>
            <a:endParaRPr lang="en-US" altLang="en-US" sz="2000">
              <a:latin typeface="Times New Roman" panose="02020603050405020304" pitchFamily="18" charset="0"/>
            </a:endParaRPr>
          </a:p>
        </p:txBody>
      </p:sp>
      <p:sp>
        <p:nvSpPr>
          <p:cNvPr id="25607" name="Line 8">
            <a:extLst>
              <a:ext uri="{FF2B5EF4-FFF2-40B4-BE49-F238E27FC236}">
                <a16:creationId xmlns:a16="http://schemas.microsoft.com/office/drawing/2014/main" id="{0FE3AD8A-0B2A-4E46-83DC-85C5DFA7BFB7}"/>
              </a:ext>
            </a:extLst>
          </p:cNvPr>
          <p:cNvSpPr>
            <a:spLocks noChangeShapeType="1"/>
          </p:cNvSpPr>
          <p:nvPr/>
        </p:nvSpPr>
        <p:spPr bwMode="auto">
          <a:xfrm flipH="1">
            <a:off x="2211388" y="5295900"/>
            <a:ext cx="63500" cy="482600"/>
          </a:xfrm>
          <a:prstGeom prst="line">
            <a:avLst/>
          </a:prstGeom>
          <a:noFill/>
          <a:ln w="19050">
            <a:solidFill>
              <a:srgbClr val="CE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25608" name="Object 8">
            <a:extLst>
              <a:ext uri="{FF2B5EF4-FFF2-40B4-BE49-F238E27FC236}">
                <a16:creationId xmlns:a16="http://schemas.microsoft.com/office/drawing/2014/main" id="{6CA4932F-D7B0-914C-9729-0C783B7E940A}"/>
              </a:ext>
            </a:extLst>
          </p:cNvPr>
          <p:cNvGraphicFramePr>
            <a:graphicFrameLocks noChangeAspect="1"/>
          </p:cNvGraphicFramePr>
          <p:nvPr/>
        </p:nvGraphicFramePr>
        <p:xfrm>
          <a:off x="25400" y="4505325"/>
          <a:ext cx="403225" cy="371475"/>
        </p:xfrm>
        <a:graphic>
          <a:graphicData uri="http://schemas.openxmlformats.org/presentationml/2006/ole">
            <mc:AlternateContent xmlns:mc="http://schemas.openxmlformats.org/markup-compatibility/2006">
              <mc:Choice xmlns:v="urn:schemas-microsoft-com:vml" Requires="v">
                <p:oleObj spid="_x0000_s25620" name="Photo Editor Photo" r:id="rId5" imgW="635000" imgH="584200" progId="MSPhotoEd.3">
                  <p:embed/>
                </p:oleObj>
              </mc:Choice>
              <mc:Fallback>
                <p:oleObj name="Photo Editor Photo" r:id="rId5" imgW="635000" imgH="584200" progId="MSPhotoEd.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00" y="4505325"/>
                        <a:ext cx="403225" cy="371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09" name="Rectangle 9">
            <a:extLst>
              <a:ext uri="{FF2B5EF4-FFF2-40B4-BE49-F238E27FC236}">
                <a16:creationId xmlns:a16="http://schemas.microsoft.com/office/drawing/2014/main" id="{D93CCA3E-2B63-3D40-BF12-2386C5AB7F55}"/>
              </a:ext>
            </a:extLst>
          </p:cNvPr>
          <p:cNvSpPr>
            <a:spLocks noChangeArrowheads="1"/>
          </p:cNvSpPr>
          <p:nvPr/>
        </p:nvSpPr>
        <p:spPr bwMode="auto">
          <a:xfrm>
            <a:off x="7848600" y="6489700"/>
            <a:ext cx="1219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3001B"/>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20000"/>
              </a:spcBef>
              <a:buClr>
                <a:srgbClr val="93001B"/>
              </a:buClr>
              <a:buFont typeface="Wingdings" pitchFamily="2" charset="2"/>
              <a:buNone/>
            </a:pPr>
            <a:r>
              <a:rPr lang="en-US" altLang="en-US" sz="1200"/>
              <a:t>Slide 9-23</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45233F08-51D2-4340-94B0-388D1EB11C52}"/>
              </a:ext>
            </a:extLst>
          </p:cNvPr>
          <p:cNvSpPr>
            <a:spLocks noGrp="1" noChangeArrowheads="1"/>
          </p:cNvSpPr>
          <p:nvPr>
            <p:ph type="title" idx="4294967295"/>
          </p:nvPr>
        </p:nvSpPr>
        <p:spPr>
          <a:xfrm>
            <a:off x="63500" y="114300"/>
            <a:ext cx="8229600" cy="407988"/>
          </a:xfrm>
        </p:spPr>
        <p:txBody>
          <a:bodyPr/>
          <a:lstStyle/>
          <a:p>
            <a:pPr algn="l" eaLnBrk="1" hangingPunct="1"/>
            <a:r>
              <a:rPr lang="en-US" altLang="en-US" sz="3200">
                <a:solidFill>
                  <a:schemeClr val="bg1"/>
                </a:solidFill>
              </a:rPr>
              <a:t>Collisions</a:t>
            </a:r>
          </a:p>
        </p:txBody>
      </p:sp>
      <p:sp>
        <p:nvSpPr>
          <p:cNvPr id="26627" name="Text Box 5">
            <a:extLst>
              <a:ext uri="{FF2B5EF4-FFF2-40B4-BE49-F238E27FC236}">
                <a16:creationId xmlns:a16="http://schemas.microsoft.com/office/drawing/2014/main" id="{3BB54BDA-46DD-ED49-AF37-16335F353212}"/>
              </a:ext>
            </a:extLst>
          </p:cNvPr>
          <p:cNvSpPr txBox="1">
            <a:spLocks noChangeArrowheads="1"/>
          </p:cNvSpPr>
          <p:nvPr/>
        </p:nvSpPr>
        <p:spPr bwMode="auto">
          <a:xfrm>
            <a:off x="47625" y="1549400"/>
            <a:ext cx="3762375"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17500" indent="-3175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spcAft>
                <a:spcPct val="20000"/>
              </a:spcAft>
              <a:buClr>
                <a:srgbClr val="93001B"/>
              </a:buClr>
              <a:buFont typeface="Wingdings" pitchFamily="2" charset="2"/>
              <a:buChar char="§"/>
            </a:pPr>
            <a:r>
              <a:rPr lang="en-US" altLang="en-US" sz="2600">
                <a:cs typeface="Arial" panose="020B0604020202020204" pitchFamily="34" charset="0"/>
              </a:rPr>
              <a:t>A collision is a short-duration interaction between two objects.</a:t>
            </a:r>
          </a:p>
          <a:p>
            <a:pPr eaLnBrk="1" hangingPunct="1">
              <a:spcBef>
                <a:spcPct val="20000"/>
              </a:spcBef>
              <a:spcAft>
                <a:spcPct val="20000"/>
              </a:spcAft>
              <a:buClr>
                <a:srgbClr val="93001B"/>
              </a:buClr>
              <a:buFont typeface="Wingdings" pitchFamily="2" charset="2"/>
              <a:buChar char="§"/>
            </a:pPr>
            <a:r>
              <a:rPr lang="en-US" altLang="en-US" sz="2600">
                <a:cs typeface="Arial" panose="020B0604020202020204" pitchFamily="34" charset="0"/>
              </a:rPr>
              <a:t>The collision between a tennis ball and a racket is quick, but it is </a:t>
            </a:r>
            <a:r>
              <a:rPr lang="en-US" altLang="en-US" sz="2600" i="1">
                <a:cs typeface="Arial" panose="020B0604020202020204" pitchFamily="34" charset="0"/>
              </a:rPr>
              <a:t>not </a:t>
            </a:r>
            <a:r>
              <a:rPr lang="en-US" altLang="en-US" sz="2600">
                <a:cs typeface="Arial" panose="020B0604020202020204" pitchFamily="34" charset="0"/>
              </a:rPr>
              <a:t>instantaneous.</a:t>
            </a:r>
          </a:p>
        </p:txBody>
      </p:sp>
      <p:sp>
        <p:nvSpPr>
          <p:cNvPr id="26628" name="Text Box 6">
            <a:extLst>
              <a:ext uri="{FF2B5EF4-FFF2-40B4-BE49-F238E27FC236}">
                <a16:creationId xmlns:a16="http://schemas.microsoft.com/office/drawing/2014/main" id="{2CB567EF-4F0C-364F-88F8-2C614912B430}"/>
              </a:ext>
            </a:extLst>
          </p:cNvPr>
          <p:cNvSpPr txBox="1">
            <a:spLocks noChangeArrowheads="1"/>
          </p:cNvSpPr>
          <p:nvPr/>
        </p:nvSpPr>
        <p:spPr bwMode="auto">
          <a:xfrm>
            <a:off x="50800" y="4660900"/>
            <a:ext cx="7797800"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17500" indent="-3175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spcAft>
                <a:spcPct val="20000"/>
              </a:spcAft>
              <a:buClr>
                <a:srgbClr val="93001B"/>
              </a:buClr>
              <a:buFont typeface="Wingdings" pitchFamily="2" charset="2"/>
              <a:buChar char="§"/>
            </a:pPr>
            <a:r>
              <a:rPr lang="en-US" altLang="en-US" sz="2600">
                <a:cs typeface="Arial" panose="020B0604020202020204" pitchFamily="34" charset="0"/>
              </a:rPr>
              <a:t>Notice that the right side of the ball is flattened.</a:t>
            </a:r>
          </a:p>
          <a:p>
            <a:pPr eaLnBrk="1" hangingPunct="1">
              <a:spcBef>
                <a:spcPct val="20000"/>
              </a:spcBef>
              <a:spcAft>
                <a:spcPct val="20000"/>
              </a:spcAft>
              <a:buClr>
                <a:srgbClr val="93001B"/>
              </a:buClr>
              <a:buFont typeface="Wingdings" pitchFamily="2" charset="2"/>
              <a:buChar char="§"/>
            </a:pPr>
            <a:r>
              <a:rPr lang="en-US" altLang="en-US" sz="2600">
                <a:cs typeface="Arial" panose="020B0604020202020204" pitchFamily="34" charset="0"/>
              </a:rPr>
              <a:t>It takes time to compress the ball, and more time for the ball to re-expand as it leaves the racket.</a:t>
            </a:r>
          </a:p>
        </p:txBody>
      </p:sp>
      <p:pic>
        <p:nvPicPr>
          <p:cNvPr id="26629" name="Picture 7" descr="09_Pg221_UnPhoto">
            <a:extLst>
              <a:ext uri="{FF2B5EF4-FFF2-40B4-BE49-F238E27FC236}">
                <a16:creationId xmlns:a16="http://schemas.microsoft.com/office/drawing/2014/main" id="{05A4A3A9-0F69-4C42-BB40-110CA9FFA8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815"/>
          <a:stretch>
            <a:fillRect/>
          </a:stretch>
        </p:blipFill>
        <p:spPr bwMode="auto">
          <a:xfrm>
            <a:off x="4343400" y="1435100"/>
            <a:ext cx="424815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Rectangle 8">
            <a:extLst>
              <a:ext uri="{FF2B5EF4-FFF2-40B4-BE49-F238E27FC236}">
                <a16:creationId xmlns:a16="http://schemas.microsoft.com/office/drawing/2014/main" id="{BB3F577D-1CE9-4142-B2DF-4A76C20179FC}"/>
              </a:ext>
            </a:extLst>
          </p:cNvPr>
          <p:cNvSpPr>
            <a:spLocks noChangeArrowheads="1"/>
          </p:cNvSpPr>
          <p:nvPr/>
        </p:nvSpPr>
        <p:spPr bwMode="auto">
          <a:xfrm>
            <a:off x="7848600" y="6489700"/>
            <a:ext cx="1219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3001B"/>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20000"/>
              </a:spcBef>
              <a:buClr>
                <a:srgbClr val="93001B"/>
              </a:buClr>
              <a:buFont typeface="Wingdings" pitchFamily="2" charset="2"/>
              <a:buNone/>
            </a:pPr>
            <a:r>
              <a:rPr lang="en-US" altLang="en-US" sz="1200"/>
              <a:t>Slide 9-24</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3">
            <a:extLst>
              <a:ext uri="{FF2B5EF4-FFF2-40B4-BE49-F238E27FC236}">
                <a16:creationId xmlns:a16="http://schemas.microsoft.com/office/drawing/2014/main" id="{0B6868FB-58D0-7544-B9FF-406001ED0EB5}"/>
              </a:ext>
            </a:extLst>
          </p:cNvPr>
          <p:cNvSpPr>
            <a:spLocks noGrp="1" noChangeArrowheads="1"/>
          </p:cNvSpPr>
          <p:nvPr>
            <p:ph type="title" idx="4294967295"/>
          </p:nvPr>
        </p:nvSpPr>
        <p:spPr>
          <a:xfrm>
            <a:off x="63500" y="25400"/>
            <a:ext cx="8229600" cy="595313"/>
          </a:xfrm>
        </p:spPr>
        <p:txBody>
          <a:bodyPr/>
          <a:lstStyle/>
          <a:p>
            <a:pPr algn="l" eaLnBrk="1" hangingPunct="1"/>
            <a:r>
              <a:rPr lang="en-US" altLang="en-US" sz="3200">
                <a:solidFill>
                  <a:schemeClr val="bg1"/>
                </a:solidFill>
              </a:rPr>
              <a:t>Chapter 9 Preview</a:t>
            </a:r>
          </a:p>
        </p:txBody>
      </p:sp>
      <p:pic>
        <p:nvPicPr>
          <p:cNvPr id="5123" name="Picture 4" descr="09_ChPreview_01">
            <a:extLst>
              <a:ext uri="{FF2B5EF4-FFF2-40B4-BE49-F238E27FC236}">
                <a16:creationId xmlns:a16="http://schemas.microsoft.com/office/drawing/2014/main" id="{98671CB2-6840-D441-9894-EFEF2E0798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5351"/>
          <a:stretch>
            <a:fillRect/>
          </a:stretch>
        </p:blipFill>
        <p:spPr bwMode="auto">
          <a:xfrm>
            <a:off x="2601913" y="1231900"/>
            <a:ext cx="3937000" cy="421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5">
            <a:extLst>
              <a:ext uri="{FF2B5EF4-FFF2-40B4-BE49-F238E27FC236}">
                <a16:creationId xmlns:a16="http://schemas.microsoft.com/office/drawing/2014/main" id="{DC2D92DA-D5D8-764B-A565-49E488857220}"/>
              </a:ext>
            </a:extLst>
          </p:cNvPr>
          <p:cNvSpPr>
            <a:spLocks noChangeArrowheads="1"/>
          </p:cNvSpPr>
          <p:nvPr/>
        </p:nvSpPr>
        <p:spPr bwMode="auto">
          <a:xfrm>
            <a:off x="7848600" y="6489700"/>
            <a:ext cx="1219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3001B"/>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20000"/>
              </a:spcBef>
              <a:buClr>
                <a:srgbClr val="93001B"/>
              </a:buClr>
              <a:buFont typeface="Wingdings" pitchFamily="2" charset="2"/>
              <a:buNone/>
            </a:pPr>
            <a:r>
              <a:rPr lang="en-US" altLang="en-US" sz="1200"/>
              <a:t>Slide 9-3</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CE56E4AB-58A6-904E-BE3A-02A40C67DE1A}"/>
              </a:ext>
            </a:extLst>
          </p:cNvPr>
          <p:cNvSpPr>
            <a:spLocks noGrp="1" noChangeArrowheads="1"/>
          </p:cNvSpPr>
          <p:nvPr>
            <p:ph type="title" idx="4294967295"/>
          </p:nvPr>
        </p:nvSpPr>
        <p:spPr>
          <a:xfrm>
            <a:off x="76200" y="50800"/>
            <a:ext cx="8229600" cy="541338"/>
          </a:xfrm>
        </p:spPr>
        <p:txBody>
          <a:bodyPr/>
          <a:lstStyle/>
          <a:p>
            <a:pPr algn="l" eaLnBrk="1" hangingPunct="1"/>
            <a:r>
              <a:rPr lang="en-US" altLang="en-US" sz="3200">
                <a:solidFill>
                  <a:schemeClr val="bg1"/>
                </a:solidFill>
              </a:rPr>
              <a:t>Atomic Model of a Collision</a:t>
            </a:r>
          </a:p>
        </p:txBody>
      </p:sp>
      <p:pic>
        <p:nvPicPr>
          <p:cNvPr id="27651" name="Picture 4" descr="09_01_Figure">
            <a:extLst>
              <a:ext uri="{FF2B5EF4-FFF2-40B4-BE49-F238E27FC236}">
                <a16:creationId xmlns:a16="http://schemas.microsoft.com/office/drawing/2014/main" id="{4C7D8B60-F909-F54F-8337-2C51DD2543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5307"/>
          <a:stretch>
            <a:fillRect/>
          </a:stretch>
        </p:blipFill>
        <p:spPr bwMode="auto">
          <a:xfrm>
            <a:off x="296863" y="1992313"/>
            <a:ext cx="8548687" cy="271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ctangle 5">
            <a:extLst>
              <a:ext uri="{FF2B5EF4-FFF2-40B4-BE49-F238E27FC236}">
                <a16:creationId xmlns:a16="http://schemas.microsoft.com/office/drawing/2014/main" id="{1804ADDE-B973-A848-8794-E188A402AD92}"/>
              </a:ext>
            </a:extLst>
          </p:cNvPr>
          <p:cNvSpPr>
            <a:spLocks noChangeArrowheads="1"/>
          </p:cNvSpPr>
          <p:nvPr/>
        </p:nvSpPr>
        <p:spPr bwMode="auto">
          <a:xfrm>
            <a:off x="7848600" y="6489700"/>
            <a:ext cx="1219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3001B"/>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20000"/>
              </a:spcBef>
              <a:buClr>
                <a:srgbClr val="93001B"/>
              </a:buClr>
              <a:buFont typeface="Wingdings" pitchFamily="2" charset="2"/>
              <a:buNone/>
            </a:pPr>
            <a:r>
              <a:rPr lang="en-US" altLang="en-US" sz="1200"/>
              <a:t>Slide 9-25</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B203E868-9615-EF4D-B589-DA6B57D78D3E}"/>
              </a:ext>
            </a:extLst>
          </p:cNvPr>
          <p:cNvSpPr>
            <a:spLocks noGrp="1" noChangeArrowheads="1"/>
          </p:cNvSpPr>
          <p:nvPr>
            <p:ph type="title" idx="4294967295"/>
          </p:nvPr>
        </p:nvSpPr>
        <p:spPr>
          <a:xfrm>
            <a:off x="63500" y="139700"/>
            <a:ext cx="8229600" cy="365125"/>
          </a:xfrm>
        </p:spPr>
        <p:txBody>
          <a:bodyPr/>
          <a:lstStyle/>
          <a:p>
            <a:pPr algn="l" eaLnBrk="1" hangingPunct="1"/>
            <a:r>
              <a:rPr lang="en-US" altLang="en-US" sz="3200">
                <a:solidFill>
                  <a:schemeClr val="bg1"/>
                </a:solidFill>
              </a:rPr>
              <a:t>Impulse During a Collision</a:t>
            </a:r>
          </a:p>
        </p:txBody>
      </p:sp>
      <p:sp>
        <p:nvSpPr>
          <p:cNvPr id="28675" name="Text Box 5">
            <a:extLst>
              <a:ext uri="{FF2B5EF4-FFF2-40B4-BE49-F238E27FC236}">
                <a16:creationId xmlns:a16="http://schemas.microsoft.com/office/drawing/2014/main" id="{B2D5B06E-0683-5041-9C5F-3D996585E8DF}"/>
              </a:ext>
            </a:extLst>
          </p:cNvPr>
          <p:cNvSpPr txBox="1">
            <a:spLocks noChangeArrowheads="1"/>
          </p:cNvSpPr>
          <p:nvPr/>
        </p:nvSpPr>
        <p:spPr bwMode="auto">
          <a:xfrm>
            <a:off x="50800" y="1320800"/>
            <a:ext cx="4521200" cy="521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17500" indent="-3175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5000"/>
              </a:lnSpc>
              <a:spcBef>
                <a:spcPct val="15000"/>
              </a:spcBef>
              <a:spcAft>
                <a:spcPct val="15000"/>
              </a:spcAft>
              <a:buClr>
                <a:srgbClr val="93001B"/>
              </a:buClr>
              <a:buFont typeface="Wingdings" pitchFamily="2" charset="2"/>
              <a:buChar char="§"/>
            </a:pPr>
            <a:r>
              <a:rPr lang="en-US" altLang="en-US" sz="2700">
                <a:cs typeface="Arial" panose="020B0604020202020204" pitchFamily="34" charset="0"/>
              </a:rPr>
              <a:t>A large force exerted </a:t>
            </a:r>
            <a:br>
              <a:rPr lang="en-US" altLang="en-US" sz="2700">
                <a:cs typeface="Arial" panose="020B0604020202020204" pitchFamily="34" charset="0"/>
              </a:rPr>
            </a:br>
            <a:r>
              <a:rPr lang="en-US" altLang="en-US" sz="2700">
                <a:cs typeface="Arial" panose="020B0604020202020204" pitchFamily="34" charset="0"/>
              </a:rPr>
              <a:t>for a small interval of </a:t>
            </a:r>
            <a:br>
              <a:rPr lang="en-US" altLang="en-US" sz="2700">
                <a:cs typeface="Arial" panose="020B0604020202020204" pitchFamily="34" charset="0"/>
              </a:rPr>
            </a:br>
            <a:r>
              <a:rPr lang="en-US" altLang="en-US" sz="2700">
                <a:cs typeface="Arial" panose="020B0604020202020204" pitchFamily="34" charset="0"/>
              </a:rPr>
              <a:t>time is called an </a:t>
            </a:r>
            <a:r>
              <a:rPr lang="en-US" altLang="en-US" sz="2700" b="1">
                <a:cs typeface="Arial" panose="020B0604020202020204" pitchFamily="34" charset="0"/>
              </a:rPr>
              <a:t>impulsive force</a:t>
            </a:r>
            <a:r>
              <a:rPr lang="en-US" altLang="en-US" sz="2700">
                <a:cs typeface="Arial" panose="020B0604020202020204" pitchFamily="34" charset="0"/>
              </a:rPr>
              <a:t>.</a:t>
            </a:r>
            <a:endParaRPr lang="en-US" altLang="en-US" sz="2700" b="1">
              <a:cs typeface="Arial" panose="020B0604020202020204" pitchFamily="34" charset="0"/>
            </a:endParaRPr>
          </a:p>
          <a:p>
            <a:pPr eaLnBrk="1" hangingPunct="1">
              <a:lnSpc>
                <a:spcPct val="95000"/>
              </a:lnSpc>
              <a:spcBef>
                <a:spcPct val="15000"/>
              </a:spcBef>
              <a:spcAft>
                <a:spcPct val="15000"/>
              </a:spcAft>
              <a:buClr>
                <a:srgbClr val="93001B"/>
              </a:buClr>
              <a:buFont typeface="Wingdings" pitchFamily="2" charset="2"/>
              <a:buChar char="§"/>
            </a:pPr>
            <a:r>
              <a:rPr lang="en-US" altLang="en-US" sz="2700">
                <a:cs typeface="Arial" panose="020B0604020202020204" pitchFamily="34" charset="0"/>
              </a:rPr>
              <a:t>The figure shows </a:t>
            </a:r>
            <a:br>
              <a:rPr lang="en-US" altLang="en-US" sz="2700">
                <a:cs typeface="Arial" panose="020B0604020202020204" pitchFamily="34" charset="0"/>
              </a:rPr>
            </a:br>
            <a:r>
              <a:rPr lang="en-US" altLang="en-US" sz="2700">
                <a:cs typeface="Arial" panose="020B0604020202020204" pitchFamily="34" charset="0"/>
              </a:rPr>
              <a:t>a particle with </a:t>
            </a:r>
            <a:br>
              <a:rPr lang="en-US" altLang="en-US" sz="2700">
                <a:cs typeface="Arial" panose="020B0604020202020204" pitchFamily="34" charset="0"/>
              </a:rPr>
            </a:br>
            <a:r>
              <a:rPr lang="en-US" altLang="en-US" sz="2700">
                <a:cs typeface="Arial" panose="020B0604020202020204" pitchFamily="34" charset="0"/>
              </a:rPr>
              <a:t>initial velocity     .</a:t>
            </a:r>
          </a:p>
          <a:p>
            <a:pPr eaLnBrk="1" hangingPunct="1">
              <a:lnSpc>
                <a:spcPct val="95000"/>
              </a:lnSpc>
              <a:spcBef>
                <a:spcPct val="15000"/>
              </a:spcBef>
              <a:spcAft>
                <a:spcPct val="15000"/>
              </a:spcAft>
              <a:buClr>
                <a:srgbClr val="93001B"/>
              </a:buClr>
              <a:buFont typeface="Wingdings" pitchFamily="2" charset="2"/>
              <a:buChar char="§"/>
            </a:pPr>
            <a:r>
              <a:rPr lang="en-US" altLang="en-US" sz="2700">
                <a:cs typeface="Arial" panose="020B0604020202020204" pitchFamily="34" charset="0"/>
              </a:rPr>
              <a:t>The particle experiences an impulsive force of </a:t>
            </a:r>
            <a:br>
              <a:rPr lang="en-US" altLang="en-US" sz="2700">
                <a:cs typeface="Arial" panose="020B0604020202020204" pitchFamily="34" charset="0"/>
              </a:rPr>
            </a:br>
            <a:r>
              <a:rPr lang="en-US" altLang="en-US" sz="2700">
                <a:cs typeface="Arial" panose="020B0604020202020204" pitchFamily="34" charset="0"/>
              </a:rPr>
              <a:t>short duration </a:t>
            </a:r>
            <a:r>
              <a:rPr lang="en-US" altLang="en-US" sz="2700">
                <a:cs typeface="Arial" panose="020B0604020202020204" pitchFamily="34" charset="0"/>
                <a:sym typeface="Symbol" pitchFamily="2" charset="2"/>
              </a:rPr>
              <a:t></a:t>
            </a:r>
            <a:r>
              <a:rPr lang="en-US" altLang="en-US" sz="2700" i="1">
                <a:latin typeface="Times New Roman" panose="02020603050405020304" pitchFamily="18" charset="0"/>
                <a:cs typeface="Arial" panose="020B0604020202020204" pitchFamily="34" charset="0"/>
              </a:rPr>
              <a:t>t.</a:t>
            </a:r>
          </a:p>
          <a:p>
            <a:pPr eaLnBrk="1" hangingPunct="1">
              <a:lnSpc>
                <a:spcPct val="95000"/>
              </a:lnSpc>
              <a:spcBef>
                <a:spcPct val="15000"/>
              </a:spcBef>
              <a:spcAft>
                <a:spcPct val="15000"/>
              </a:spcAft>
              <a:buClr>
                <a:srgbClr val="93001B"/>
              </a:buClr>
              <a:buFont typeface="Wingdings" pitchFamily="2" charset="2"/>
              <a:buChar char="§"/>
            </a:pPr>
            <a:r>
              <a:rPr lang="en-US" altLang="en-US" sz="2700">
                <a:cs typeface="Arial" panose="020B0604020202020204" pitchFamily="34" charset="0"/>
              </a:rPr>
              <a:t>The particle leaves </a:t>
            </a:r>
            <a:br>
              <a:rPr lang="en-US" altLang="en-US" sz="2700">
                <a:cs typeface="Arial" panose="020B0604020202020204" pitchFamily="34" charset="0"/>
              </a:rPr>
            </a:br>
            <a:r>
              <a:rPr lang="en-US" altLang="en-US" sz="2700">
                <a:cs typeface="Arial" panose="020B0604020202020204" pitchFamily="34" charset="0"/>
              </a:rPr>
              <a:t>with final velocity     .</a:t>
            </a:r>
          </a:p>
        </p:txBody>
      </p:sp>
      <p:pic>
        <p:nvPicPr>
          <p:cNvPr id="28676" name="Picture 8" descr="09_02_Figure">
            <a:extLst>
              <a:ext uri="{FF2B5EF4-FFF2-40B4-BE49-F238E27FC236}">
                <a16:creationId xmlns:a16="http://schemas.microsoft.com/office/drawing/2014/main" id="{2F87FC8A-0F97-3943-B2F6-CEDAF28192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315"/>
          <a:stretch>
            <a:fillRect/>
          </a:stretch>
        </p:blipFill>
        <p:spPr bwMode="auto">
          <a:xfrm>
            <a:off x="4724400" y="1384300"/>
            <a:ext cx="3698875" cy="49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9" descr="CH4_PPT_Slide_4-94a">
            <a:extLst>
              <a:ext uri="{FF2B5EF4-FFF2-40B4-BE49-F238E27FC236}">
                <a16:creationId xmlns:a16="http://schemas.microsoft.com/office/drawing/2014/main" id="{1159BF70-8076-9742-96F1-684A0D4562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7938" y="3757613"/>
            <a:ext cx="3714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10" descr="CH4_PPT_Slide_4-94b">
            <a:extLst>
              <a:ext uri="{FF2B5EF4-FFF2-40B4-BE49-F238E27FC236}">
                <a16:creationId xmlns:a16="http://schemas.microsoft.com/office/drawing/2014/main" id="{509B5556-8D05-714F-BA2B-9878520AAC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6100" y="5967413"/>
            <a:ext cx="3873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Rectangle 11">
            <a:extLst>
              <a:ext uri="{FF2B5EF4-FFF2-40B4-BE49-F238E27FC236}">
                <a16:creationId xmlns:a16="http://schemas.microsoft.com/office/drawing/2014/main" id="{BC006972-453E-EC48-B954-18317F79448B}"/>
              </a:ext>
            </a:extLst>
          </p:cNvPr>
          <p:cNvSpPr>
            <a:spLocks noChangeArrowheads="1"/>
          </p:cNvSpPr>
          <p:nvPr/>
        </p:nvSpPr>
        <p:spPr bwMode="auto">
          <a:xfrm>
            <a:off x="7848600" y="6489700"/>
            <a:ext cx="1219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3001B"/>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20000"/>
              </a:spcBef>
              <a:buClr>
                <a:srgbClr val="93001B"/>
              </a:buClr>
              <a:buFont typeface="Wingdings" pitchFamily="2" charset="2"/>
              <a:buNone/>
            </a:pPr>
            <a:r>
              <a:rPr lang="en-US" altLang="en-US" sz="1200"/>
              <a:t>Slide 9-26</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68B80A2E-45A7-9D42-8EAC-88B77C29C99F}"/>
              </a:ext>
            </a:extLst>
          </p:cNvPr>
          <p:cNvSpPr>
            <a:spLocks noGrp="1" noChangeArrowheads="1"/>
          </p:cNvSpPr>
          <p:nvPr>
            <p:ph type="title" idx="4294967295"/>
          </p:nvPr>
        </p:nvSpPr>
        <p:spPr>
          <a:xfrm>
            <a:off x="63500" y="50800"/>
            <a:ext cx="8229600" cy="533400"/>
          </a:xfrm>
        </p:spPr>
        <p:txBody>
          <a:bodyPr/>
          <a:lstStyle/>
          <a:p>
            <a:pPr algn="l" eaLnBrk="1" hangingPunct="1"/>
            <a:r>
              <a:rPr lang="en-US" altLang="en-US" sz="3200">
                <a:solidFill>
                  <a:schemeClr val="bg1"/>
                </a:solidFill>
              </a:rPr>
              <a:t>Impulse</a:t>
            </a:r>
          </a:p>
        </p:txBody>
      </p:sp>
      <p:sp>
        <p:nvSpPr>
          <p:cNvPr id="29699" name="Text Box 5">
            <a:extLst>
              <a:ext uri="{FF2B5EF4-FFF2-40B4-BE49-F238E27FC236}">
                <a16:creationId xmlns:a16="http://schemas.microsoft.com/office/drawing/2014/main" id="{CCB0E3D4-0437-B94F-AFCD-057992CA4958}"/>
              </a:ext>
            </a:extLst>
          </p:cNvPr>
          <p:cNvSpPr txBox="1">
            <a:spLocks noChangeArrowheads="1"/>
          </p:cNvSpPr>
          <p:nvPr/>
        </p:nvSpPr>
        <p:spPr bwMode="auto">
          <a:xfrm>
            <a:off x="50800" y="712788"/>
            <a:ext cx="845502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17500" indent="-3175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Clr>
                <a:srgbClr val="93001B"/>
              </a:buClr>
              <a:buFont typeface="Wingdings" pitchFamily="2" charset="2"/>
              <a:buChar char="§"/>
            </a:pPr>
            <a:r>
              <a:rPr lang="en-US" altLang="en-US" sz="2600">
                <a:cs typeface="Arial" panose="020B0604020202020204" pitchFamily="34" charset="0"/>
              </a:rPr>
              <a:t>Newton’s second law may be formulated in terms of momentum rather than acceleration:</a:t>
            </a:r>
          </a:p>
        </p:txBody>
      </p:sp>
      <p:sp>
        <p:nvSpPr>
          <p:cNvPr id="29700" name="Text Box 5">
            <a:extLst>
              <a:ext uri="{FF2B5EF4-FFF2-40B4-BE49-F238E27FC236}">
                <a16:creationId xmlns:a16="http://schemas.microsoft.com/office/drawing/2014/main" id="{0CAD17D5-F401-8A4C-92D7-903FD063A1F1}"/>
              </a:ext>
            </a:extLst>
          </p:cNvPr>
          <p:cNvSpPr txBox="1">
            <a:spLocks noChangeArrowheads="1"/>
          </p:cNvSpPr>
          <p:nvPr/>
        </p:nvSpPr>
        <p:spPr bwMode="auto">
          <a:xfrm>
            <a:off x="50800" y="2438400"/>
            <a:ext cx="84550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17500" indent="-3175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Clr>
                <a:srgbClr val="93001B"/>
              </a:buClr>
              <a:buFont typeface="Wingdings" pitchFamily="2" charset="2"/>
              <a:buChar char="§"/>
            </a:pPr>
            <a:r>
              <a:rPr lang="en-US" altLang="en-US" sz="2600" dirty="0">
                <a:cs typeface="Arial" panose="020B0604020202020204" pitchFamily="34" charset="0"/>
              </a:rPr>
              <a:t>Rearranging, we have:</a:t>
            </a:r>
          </a:p>
        </p:txBody>
      </p:sp>
      <p:sp>
        <p:nvSpPr>
          <p:cNvPr id="29701" name="Text Box 5">
            <a:extLst>
              <a:ext uri="{FF2B5EF4-FFF2-40B4-BE49-F238E27FC236}">
                <a16:creationId xmlns:a16="http://schemas.microsoft.com/office/drawing/2014/main" id="{946D80F6-7A06-3145-B562-C433FBFBBB01}"/>
              </a:ext>
            </a:extLst>
          </p:cNvPr>
          <p:cNvSpPr txBox="1">
            <a:spLocks noChangeArrowheads="1"/>
          </p:cNvSpPr>
          <p:nvPr/>
        </p:nvSpPr>
        <p:spPr bwMode="auto">
          <a:xfrm>
            <a:off x="44450" y="3962400"/>
            <a:ext cx="84550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17500" indent="-3175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Clr>
                <a:srgbClr val="93001B"/>
              </a:buClr>
              <a:buFont typeface="Wingdings" pitchFamily="2" charset="2"/>
              <a:buChar char="§"/>
            </a:pPr>
            <a:r>
              <a:rPr lang="en-US" altLang="en-US" sz="2600">
                <a:cs typeface="Arial" panose="020B0604020202020204" pitchFamily="34" charset="0"/>
              </a:rPr>
              <a:t>We define the right-hand side to be the </a:t>
            </a:r>
            <a:r>
              <a:rPr lang="en-US" altLang="en-US" sz="2600" i="1">
                <a:cs typeface="Arial" panose="020B0604020202020204" pitchFamily="34" charset="0"/>
              </a:rPr>
              <a:t>impulse.</a:t>
            </a:r>
          </a:p>
        </p:txBody>
      </p:sp>
      <p:sp>
        <p:nvSpPr>
          <p:cNvPr id="29702" name="Text Box 5">
            <a:extLst>
              <a:ext uri="{FF2B5EF4-FFF2-40B4-BE49-F238E27FC236}">
                <a16:creationId xmlns:a16="http://schemas.microsoft.com/office/drawing/2014/main" id="{7390D115-ADDC-6440-B421-E68F88802AE1}"/>
              </a:ext>
            </a:extLst>
          </p:cNvPr>
          <p:cNvSpPr txBox="1">
            <a:spLocks noChangeArrowheads="1"/>
          </p:cNvSpPr>
          <p:nvPr/>
        </p:nvSpPr>
        <p:spPr bwMode="auto">
          <a:xfrm>
            <a:off x="46038" y="5791200"/>
            <a:ext cx="894556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17500" indent="-3175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Clr>
                <a:srgbClr val="93001B"/>
              </a:buClr>
              <a:buFont typeface="Wingdings" pitchFamily="2" charset="2"/>
              <a:buChar char="§"/>
            </a:pPr>
            <a:r>
              <a:rPr lang="en-US" altLang="en-US" sz="2600" dirty="0">
                <a:cs typeface="Arial" panose="020B0604020202020204" pitchFamily="34" charset="0"/>
              </a:rPr>
              <a:t>Impulse has units of N s, which are equivalent to kg m/s.</a:t>
            </a:r>
            <a:endParaRPr lang="en-US" altLang="en-US" sz="2600" i="1" dirty="0">
              <a:cs typeface="Arial" panose="020B0604020202020204" pitchFamily="34" charset="0"/>
            </a:endParaRPr>
          </a:p>
        </p:txBody>
      </p:sp>
      <p:sp>
        <p:nvSpPr>
          <p:cNvPr id="29704" name="Rectangle 12">
            <a:extLst>
              <a:ext uri="{FF2B5EF4-FFF2-40B4-BE49-F238E27FC236}">
                <a16:creationId xmlns:a16="http://schemas.microsoft.com/office/drawing/2014/main" id="{1B61E43B-0C24-B24B-B312-571AC754E699}"/>
              </a:ext>
            </a:extLst>
          </p:cNvPr>
          <p:cNvSpPr>
            <a:spLocks noChangeArrowheads="1"/>
          </p:cNvSpPr>
          <p:nvPr/>
        </p:nvSpPr>
        <p:spPr bwMode="auto">
          <a:xfrm>
            <a:off x="7848600" y="6489700"/>
            <a:ext cx="1219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3001B"/>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20000"/>
              </a:spcBef>
              <a:buClr>
                <a:srgbClr val="93001B"/>
              </a:buClr>
              <a:buFont typeface="Wingdings" pitchFamily="2" charset="2"/>
              <a:buNone/>
            </a:pPr>
            <a:r>
              <a:rPr lang="en-US" altLang="en-US" sz="1200"/>
              <a:t>Slide 9-27</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F724724E-66F0-B742-A402-1349A7B9CBEC}"/>
                  </a:ext>
                </a:extLst>
              </p:cNvPr>
              <p:cNvSpPr txBox="1"/>
              <p:nvPr/>
            </p:nvSpPr>
            <p:spPr>
              <a:xfrm>
                <a:off x="1876033" y="1692138"/>
                <a:ext cx="5453455" cy="622606"/>
              </a:xfrm>
              <a:prstGeom prst="rect">
                <a:avLst/>
              </a:prstGeom>
              <a:noFill/>
            </p:spPr>
            <p:txBody>
              <a:bodyPr wrap="square" lIns="0" tIns="0" rIns="0" bIns="0" rtlCol="0">
                <a:spAutoFit/>
              </a:bodyPr>
              <a:lstStyle/>
              <a:p>
                <a14:m>
                  <m:oMath xmlns:m="http://schemas.openxmlformats.org/officeDocument/2006/math">
                    <m:r>
                      <m:rPr>
                        <m:sty m:val="p"/>
                      </m:rPr>
                      <a:rPr lang="el-GR" sz="2800" i="1" smtClean="0">
                        <a:latin typeface="Cambria Math" panose="02040503050406030204" pitchFamily="18" charset="0"/>
                        <a:ea typeface="Cambria Math" panose="02040503050406030204" pitchFamily="18" charset="0"/>
                      </a:rPr>
                      <m:t>Σ</m:t>
                    </m:r>
                    <m:acc>
                      <m:accPr>
                        <m:chr m:val="⃗"/>
                        <m:ctrlPr>
                          <a:rPr lang="en-US" sz="2800" b="0" i="1" smtClean="0">
                            <a:latin typeface="Cambria Math" panose="02040503050406030204" pitchFamily="18" charset="0"/>
                            <a:ea typeface="Cambria Math" panose="02040503050406030204" pitchFamily="18" charset="0"/>
                          </a:rPr>
                        </m:ctrlPr>
                      </m:accPr>
                      <m:e>
                        <m:r>
                          <a:rPr lang="en-US" sz="2800" b="0" i="1" smtClean="0">
                            <a:latin typeface="Cambria Math" panose="02040503050406030204" pitchFamily="18" charset="0"/>
                            <a:ea typeface="Cambria Math" panose="02040503050406030204" pitchFamily="18" charset="0"/>
                          </a:rPr>
                          <m:t>𝐹</m:t>
                        </m:r>
                      </m:e>
                    </m:acc>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𝑚</m:t>
                    </m:r>
                    <m:acc>
                      <m:accPr>
                        <m:chr m:val="⃗"/>
                        <m:ctrlPr>
                          <a:rPr lang="en-US" sz="2800" b="0" i="1" smtClean="0">
                            <a:latin typeface="Cambria Math" panose="02040503050406030204" pitchFamily="18" charset="0"/>
                            <a:ea typeface="Cambria Math" panose="02040503050406030204" pitchFamily="18" charset="0"/>
                          </a:rPr>
                        </m:ctrlPr>
                      </m:accPr>
                      <m:e>
                        <m:r>
                          <a:rPr lang="en-US" sz="2800" b="0" i="1" smtClean="0">
                            <a:latin typeface="Cambria Math" panose="02040503050406030204" pitchFamily="18" charset="0"/>
                            <a:ea typeface="Cambria Math" panose="02040503050406030204" pitchFamily="18" charset="0"/>
                          </a:rPr>
                          <m:t>𝑎</m:t>
                        </m:r>
                      </m:e>
                    </m:acc>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𝑚</m:t>
                    </m:r>
                    <m:r>
                      <a:rPr lang="en-US" sz="2800" b="0" i="1" smtClean="0">
                        <a:latin typeface="Cambria Math" panose="02040503050406030204" pitchFamily="18" charset="0"/>
                        <a:ea typeface="Cambria Math" panose="02040503050406030204" pitchFamily="18" charset="0"/>
                      </a:rPr>
                      <m:t>∗</m:t>
                    </m:r>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𝑣</m:t>
                        </m:r>
                      </m:num>
                      <m:den>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𝑡</m:t>
                        </m:r>
                      </m:den>
                    </m:f>
                  </m:oMath>
                </a14:m>
                <a:r>
                  <a:rPr lang="en-US" sz="2800" dirty="0"/>
                  <a:t> =</a:t>
                </a:r>
                <a:r>
                  <a:rPr lang="en-US" sz="2800" b="0" dirty="0">
                    <a:ea typeface="Cambria Math" panose="02040503050406030204" pitchFamily="18" charset="0"/>
                  </a:rPr>
                  <a:t> </a:t>
                </a:r>
                <a14:m>
                  <m:oMath xmlns:m="http://schemas.openxmlformats.org/officeDocument/2006/math">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𝑚</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𝑣</m:t>
                        </m:r>
                      </m:num>
                      <m:den>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𝑡</m:t>
                        </m:r>
                      </m:den>
                    </m:f>
                  </m:oMath>
                </a14:m>
                <a:r>
                  <a:rPr lang="en-US" sz="2800" dirty="0"/>
                  <a:t>=</a:t>
                </a:r>
                <a:r>
                  <a:rPr lang="en-US" sz="2800" b="0" dirty="0">
                    <a:ea typeface="Cambria Math" panose="02040503050406030204" pitchFamily="18" charset="0"/>
                  </a:rPr>
                  <a:t> </a:t>
                </a:r>
                <a14:m>
                  <m:oMath xmlns:m="http://schemas.openxmlformats.org/officeDocument/2006/math">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𝑝</m:t>
                        </m:r>
                      </m:num>
                      <m:den>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𝑡</m:t>
                        </m:r>
                      </m:den>
                    </m:f>
                  </m:oMath>
                </a14:m>
                <a:endParaRPr lang="en-US" sz="2800" dirty="0"/>
              </a:p>
            </p:txBody>
          </p:sp>
        </mc:Choice>
        <mc:Fallback xmlns="">
          <p:sp>
            <p:nvSpPr>
              <p:cNvPr id="2" name="TextBox 1">
                <a:extLst>
                  <a:ext uri="{FF2B5EF4-FFF2-40B4-BE49-F238E27FC236}">
                    <a16:creationId xmlns:a16="http://schemas.microsoft.com/office/drawing/2014/main" id="{F724724E-66F0-B742-A402-1349A7B9CBEC}"/>
                  </a:ext>
                </a:extLst>
              </p:cNvPr>
              <p:cNvSpPr txBox="1">
                <a:spLocks noRot="1" noChangeAspect="1" noMove="1" noResize="1" noEditPoints="1" noAdjustHandles="1" noChangeArrowheads="1" noChangeShapeType="1" noTextEdit="1"/>
              </p:cNvSpPr>
              <p:nvPr/>
            </p:nvSpPr>
            <p:spPr>
              <a:xfrm>
                <a:off x="1876033" y="1692138"/>
                <a:ext cx="5453455" cy="622606"/>
              </a:xfrm>
              <a:prstGeom prst="rect">
                <a:avLst/>
              </a:prstGeom>
              <a:blipFill>
                <a:blip r:embed="rId2"/>
                <a:stretch>
                  <a:fillRect l="-2326" t="-20000" b="-1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3B5A22B-8147-4C4B-BB4B-A299FB1A7CF2}"/>
                  </a:ext>
                </a:extLst>
              </p:cNvPr>
              <p:cNvSpPr txBox="1"/>
              <p:nvPr/>
            </p:nvSpPr>
            <p:spPr>
              <a:xfrm>
                <a:off x="1447800" y="3114762"/>
                <a:ext cx="4804557" cy="470065"/>
              </a:xfrm>
              <a:prstGeom prst="rect">
                <a:avLst/>
              </a:prstGeom>
              <a:noFill/>
            </p:spPr>
            <p:txBody>
              <a:bodyPr wrap="square" lIns="0" tIns="0" rIns="0" bIns="0" rtlCol="0">
                <a:spAutoFit/>
              </a:bodyPr>
              <a:lstStyle/>
              <a:p>
                <a14:m>
                  <m:oMath xmlns:m="http://schemas.openxmlformats.org/officeDocument/2006/math">
                    <m:r>
                      <a:rPr lang="en-US" sz="2800" b="0" i="1" smtClean="0">
                        <a:latin typeface="Cambria Math" panose="02040503050406030204" pitchFamily="18" charset="0"/>
                        <a:ea typeface="Cambria Math" panose="02040503050406030204" pitchFamily="18" charset="0"/>
                      </a:rPr>
                      <m:t>∆</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𝑝</m:t>
                        </m:r>
                      </m:e>
                      <m:sub>
                        <m:r>
                          <a:rPr lang="en-US" sz="2800" b="0" i="1" smtClean="0">
                            <a:latin typeface="Cambria Math" panose="02040503050406030204" pitchFamily="18" charset="0"/>
                            <a:ea typeface="Cambria Math" panose="02040503050406030204" pitchFamily="18" charset="0"/>
                          </a:rPr>
                          <m:t>𝑥</m:t>
                        </m:r>
                      </m:sub>
                    </m:sSub>
                    <m:r>
                      <a:rPr lang="en-US" sz="2800" b="0" i="1" smtClean="0">
                        <a:latin typeface="Cambria Math" panose="02040503050406030204" pitchFamily="18" charset="0"/>
                        <a:ea typeface="Cambria Math" panose="02040503050406030204" pitchFamily="18" charset="0"/>
                      </a:rPr>
                      <m:t>=</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𝑝</m:t>
                        </m:r>
                      </m:e>
                      <m:sub>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𝑓</m:t>
                            </m:r>
                          </m:e>
                          <m:sub>
                            <m:r>
                              <a:rPr lang="en-US" sz="2800" b="0" i="1" smtClean="0">
                                <a:latin typeface="Cambria Math" panose="02040503050406030204" pitchFamily="18" charset="0"/>
                                <a:ea typeface="Cambria Math" panose="02040503050406030204" pitchFamily="18" charset="0"/>
                              </a:rPr>
                              <m:t>𝑥</m:t>
                            </m:r>
                          </m:sub>
                        </m:sSub>
                      </m:sub>
                    </m:sSub>
                    <m:r>
                      <a:rPr lang="en-US" sz="2800" b="0" i="1" smtClean="0">
                        <a:latin typeface="Cambria Math" panose="02040503050406030204" pitchFamily="18" charset="0"/>
                        <a:ea typeface="Cambria Math" panose="02040503050406030204" pitchFamily="18" charset="0"/>
                      </a:rPr>
                      <m:t>−</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𝑝</m:t>
                        </m:r>
                      </m:e>
                      <m:sub>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𝑖</m:t>
                            </m:r>
                          </m:e>
                          <m:sub>
                            <m:r>
                              <a:rPr lang="en-US" sz="2800" b="0" i="1" smtClean="0">
                                <a:latin typeface="Cambria Math" panose="02040503050406030204" pitchFamily="18" charset="0"/>
                                <a:ea typeface="Cambria Math" panose="02040503050406030204" pitchFamily="18" charset="0"/>
                              </a:rPr>
                              <m:t>𝑥</m:t>
                            </m:r>
                          </m:sub>
                        </m:sSub>
                      </m:sub>
                    </m:sSub>
                  </m:oMath>
                </a14:m>
                <a:r>
                  <a:rPr lang="en-US" sz="2800" dirty="0"/>
                  <a:t>= </a:t>
                </a:r>
                <a14:m>
                  <m:oMath xmlns:m="http://schemas.openxmlformats.org/officeDocument/2006/math">
                    <m:sSub>
                      <m:sSubPr>
                        <m:ctrlPr>
                          <a:rPr lang="en-US" sz="2800" b="0" i="1" smtClean="0">
                            <a:latin typeface="Cambria Math" panose="02040503050406030204" pitchFamily="18" charset="0"/>
                            <a:ea typeface="Cambria Math" panose="02040503050406030204" pitchFamily="18" charset="0"/>
                          </a:rPr>
                        </m:ctrlPr>
                      </m:sSubPr>
                      <m:e>
                        <m:r>
                          <m:rPr>
                            <m:sty m:val="p"/>
                          </m:rPr>
                          <a:rPr lang="el-GR" sz="2800" b="0" i="1" smtClean="0">
                            <a:latin typeface="Cambria Math" panose="02040503050406030204" pitchFamily="18" charset="0"/>
                            <a:ea typeface="Cambria Math" panose="02040503050406030204" pitchFamily="18" charset="0"/>
                          </a:rPr>
                          <m:t>Σ</m:t>
                        </m:r>
                        <m:r>
                          <m:rPr>
                            <m:sty m:val="p"/>
                          </m:rPr>
                          <a:rPr lang="en-US" sz="2800" b="0" i="0" smtClean="0">
                            <a:latin typeface="Cambria Math" panose="02040503050406030204" pitchFamily="18" charset="0"/>
                            <a:ea typeface="Cambria Math" panose="02040503050406030204" pitchFamily="18" charset="0"/>
                          </a:rPr>
                          <m:t>F</m:t>
                        </m:r>
                      </m:e>
                      <m:sub>
                        <m:r>
                          <a:rPr lang="en-US" sz="2800" b="0" i="1" smtClean="0">
                            <a:latin typeface="Cambria Math" panose="02040503050406030204" pitchFamily="18" charset="0"/>
                            <a:ea typeface="Cambria Math" panose="02040503050406030204" pitchFamily="18" charset="0"/>
                          </a:rPr>
                          <m:t>𝑥</m:t>
                        </m:r>
                      </m:sub>
                    </m:sSub>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𝑡</m:t>
                    </m:r>
                  </m:oMath>
                </a14:m>
                <a:r>
                  <a:rPr lang="en-US" sz="2800" dirty="0"/>
                  <a:t> </a:t>
                </a:r>
              </a:p>
            </p:txBody>
          </p:sp>
        </mc:Choice>
        <mc:Fallback xmlns="">
          <p:sp>
            <p:nvSpPr>
              <p:cNvPr id="12" name="TextBox 11">
                <a:extLst>
                  <a:ext uri="{FF2B5EF4-FFF2-40B4-BE49-F238E27FC236}">
                    <a16:creationId xmlns:a16="http://schemas.microsoft.com/office/drawing/2014/main" id="{73B5A22B-8147-4C4B-BB4B-A299FB1A7CF2}"/>
                  </a:ext>
                </a:extLst>
              </p:cNvPr>
              <p:cNvSpPr txBox="1">
                <a:spLocks noRot="1" noChangeAspect="1" noMove="1" noResize="1" noEditPoints="1" noAdjustHandles="1" noChangeArrowheads="1" noChangeShapeType="1" noTextEdit="1"/>
              </p:cNvSpPr>
              <p:nvPr/>
            </p:nvSpPr>
            <p:spPr>
              <a:xfrm>
                <a:off x="1447800" y="3114762"/>
                <a:ext cx="4804557" cy="470065"/>
              </a:xfrm>
              <a:prstGeom prst="rect">
                <a:avLst/>
              </a:prstGeom>
              <a:blipFill>
                <a:blip r:embed="rId3"/>
                <a:stretch>
                  <a:fillRect l="-2375" t="-21053" b="-34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41EDDE1-348D-AE4A-B119-171405B755BC}"/>
                  </a:ext>
                </a:extLst>
              </p:cNvPr>
              <p:cNvSpPr txBox="1"/>
              <p:nvPr/>
            </p:nvSpPr>
            <p:spPr>
              <a:xfrm>
                <a:off x="365919" y="4682977"/>
                <a:ext cx="8305800" cy="86177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ea typeface="Cambria Math" panose="02040503050406030204" pitchFamily="18" charset="0"/>
                        </a:rPr>
                        <m:t>𝑰𝒎𝒑𝒍𝒖𝒔𝒆</m:t>
                      </m:r>
                      <m:r>
                        <a:rPr lang="en-US" sz="2800" b="0" i="1" smtClean="0">
                          <a:latin typeface="Cambria Math" panose="02040503050406030204" pitchFamily="18" charset="0"/>
                          <a:ea typeface="Cambria Math" panose="02040503050406030204" pitchFamily="18" charset="0"/>
                        </a:rPr>
                        <m:t>=</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𝐽</m:t>
                          </m:r>
                        </m:e>
                        <m:sub>
                          <m:r>
                            <a:rPr lang="en-US" sz="2800" b="0" i="1" smtClean="0">
                              <a:latin typeface="Cambria Math" panose="02040503050406030204" pitchFamily="18" charset="0"/>
                              <a:ea typeface="Cambria Math" panose="02040503050406030204" pitchFamily="18" charset="0"/>
                            </a:rPr>
                            <m:t>𝑥</m:t>
                          </m:r>
                        </m:sub>
                      </m:sSub>
                      <m:r>
                        <a:rPr lang="en-US" sz="2800" b="0" i="1" smtClean="0">
                          <a:latin typeface="Cambria Math" panose="02040503050406030204" pitchFamily="18" charset="0"/>
                          <a:ea typeface="Cambria Math" panose="02040503050406030204" pitchFamily="18" charset="0"/>
                        </a:rPr>
                        <m:t>≝</m:t>
                      </m:r>
                      <m:sSub>
                        <m:sSubPr>
                          <m:ctrlPr>
                            <a:rPr lang="en-US" sz="2800" b="0" i="1" smtClean="0">
                              <a:latin typeface="Cambria Math" panose="02040503050406030204" pitchFamily="18" charset="0"/>
                              <a:ea typeface="Cambria Math" panose="02040503050406030204" pitchFamily="18" charset="0"/>
                            </a:rPr>
                          </m:ctrlPr>
                        </m:sSubPr>
                        <m:e>
                          <m:r>
                            <m:rPr>
                              <m:sty m:val="p"/>
                            </m:rPr>
                            <a:rPr lang="el-GR" sz="2800" b="0" i="1" smtClean="0">
                              <a:latin typeface="Cambria Math" panose="02040503050406030204" pitchFamily="18" charset="0"/>
                              <a:ea typeface="Cambria Math" panose="02040503050406030204" pitchFamily="18" charset="0"/>
                            </a:rPr>
                            <m:t>Σ</m:t>
                          </m:r>
                          <m:r>
                            <m:rPr>
                              <m:sty m:val="p"/>
                            </m:rPr>
                            <a:rPr lang="en-US" sz="2800" b="0" i="0" smtClean="0">
                              <a:latin typeface="Cambria Math" panose="02040503050406030204" pitchFamily="18" charset="0"/>
                              <a:ea typeface="Cambria Math" panose="02040503050406030204" pitchFamily="18" charset="0"/>
                            </a:rPr>
                            <m:t>F</m:t>
                          </m:r>
                        </m:e>
                        <m:sub>
                          <m:r>
                            <a:rPr lang="en-US" sz="2800" b="0" i="1" smtClean="0">
                              <a:latin typeface="Cambria Math" panose="02040503050406030204" pitchFamily="18" charset="0"/>
                              <a:ea typeface="Cambria Math" panose="02040503050406030204" pitchFamily="18" charset="0"/>
                            </a:rPr>
                            <m:t>𝑥</m:t>
                          </m:r>
                        </m:sub>
                      </m:sSub>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𝑡</m:t>
                      </m:r>
                    </m:oMath>
                  </m:oMathPara>
                </a14:m>
                <a:endParaRPr lang="en-US" sz="2800" b="0" i="1" dirty="0">
                  <a:latin typeface="Cambria Math" panose="02040503050406030204" pitchFamily="18" charset="0"/>
                  <a:ea typeface="Cambria Math" panose="02040503050406030204" pitchFamily="18" charset="0"/>
                </a:endParaRPr>
              </a:p>
              <a:p>
                <a:r>
                  <a:rPr lang="en-US" sz="2800" b="1" i="1" dirty="0">
                    <a:ea typeface="Cambria Math" panose="02040503050406030204" pitchFamily="18" charset="0"/>
                  </a:rPr>
                  <a:t>Impulse</a:t>
                </a:r>
                <a:r>
                  <a:rPr lang="en-US" sz="2800" b="0" dirty="0">
                    <a:ea typeface="Cambria Math" panose="02040503050406030204" pitchFamily="18" charset="0"/>
                  </a:rPr>
                  <a:t> </a:t>
                </a:r>
                <a14:m>
                  <m:oMath xmlns:m="http://schemas.openxmlformats.org/officeDocument/2006/math">
                    <m:r>
                      <a:rPr lang="en-US" sz="2800" b="0" i="1" smtClean="0">
                        <a:latin typeface="Cambria Math" panose="02040503050406030204" pitchFamily="18" charset="0"/>
                        <a:ea typeface="Cambria Math" panose="02040503050406030204" pitchFamily="18" charset="0"/>
                      </a:rPr>
                      <m:t>=</m:t>
                    </m:r>
                  </m:oMath>
                </a14:m>
                <a:r>
                  <a:rPr lang="en-US" sz="2800" dirty="0"/>
                  <a:t>the area under the curve of a F vs t graph </a:t>
                </a:r>
              </a:p>
            </p:txBody>
          </p:sp>
        </mc:Choice>
        <mc:Fallback xmlns="">
          <p:sp>
            <p:nvSpPr>
              <p:cNvPr id="11" name="TextBox 10">
                <a:extLst>
                  <a:ext uri="{FF2B5EF4-FFF2-40B4-BE49-F238E27FC236}">
                    <a16:creationId xmlns:a16="http://schemas.microsoft.com/office/drawing/2014/main" id="{441EDDE1-348D-AE4A-B119-171405B755BC}"/>
                  </a:ext>
                </a:extLst>
              </p:cNvPr>
              <p:cNvSpPr txBox="1">
                <a:spLocks noRot="1" noChangeAspect="1" noMove="1" noResize="1" noEditPoints="1" noAdjustHandles="1" noChangeArrowheads="1" noChangeShapeType="1" noTextEdit="1"/>
              </p:cNvSpPr>
              <p:nvPr/>
            </p:nvSpPr>
            <p:spPr>
              <a:xfrm>
                <a:off x="365919" y="4682977"/>
                <a:ext cx="8305800" cy="861774"/>
              </a:xfrm>
              <a:prstGeom prst="rect">
                <a:avLst/>
              </a:prstGeom>
              <a:blipFill>
                <a:blip r:embed="rId4"/>
                <a:stretch>
                  <a:fillRect l="-2595" r="-3206" b="-23188"/>
                </a:stretch>
              </a:blipFill>
            </p:spPr>
            <p:txBody>
              <a:bodyPr/>
              <a:lstStyle/>
              <a:p>
                <a:r>
                  <a:rPr 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6A95D8F2-371A-124C-BEF0-84A88F9803C1}"/>
              </a:ext>
            </a:extLst>
          </p:cNvPr>
          <p:cNvSpPr>
            <a:spLocks noGrp="1" noChangeArrowheads="1"/>
          </p:cNvSpPr>
          <p:nvPr>
            <p:ph type="title" idx="4294967295"/>
          </p:nvPr>
        </p:nvSpPr>
        <p:spPr>
          <a:xfrm>
            <a:off x="76200" y="63500"/>
            <a:ext cx="8229600" cy="517525"/>
          </a:xfrm>
        </p:spPr>
        <p:txBody>
          <a:bodyPr/>
          <a:lstStyle/>
          <a:p>
            <a:pPr algn="l" eaLnBrk="1" hangingPunct="1"/>
            <a:r>
              <a:rPr lang="en-US" altLang="en-US" sz="3200">
                <a:solidFill>
                  <a:schemeClr val="bg1"/>
                </a:solidFill>
              </a:rPr>
              <a:t>The Impulse-Momentum Theorem</a:t>
            </a:r>
          </a:p>
        </p:txBody>
      </p:sp>
      <p:sp>
        <p:nvSpPr>
          <p:cNvPr id="31747" name="Text Box 5">
            <a:extLst>
              <a:ext uri="{FF2B5EF4-FFF2-40B4-BE49-F238E27FC236}">
                <a16:creationId xmlns:a16="http://schemas.microsoft.com/office/drawing/2014/main" id="{D609633B-7A6E-F641-9130-D5C3A1C9E835}"/>
              </a:ext>
            </a:extLst>
          </p:cNvPr>
          <p:cNvSpPr txBox="1">
            <a:spLocks noChangeArrowheads="1"/>
          </p:cNvSpPr>
          <p:nvPr/>
        </p:nvSpPr>
        <p:spPr bwMode="auto">
          <a:xfrm>
            <a:off x="42863" y="1104900"/>
            <a:ext cx="8008937"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17500" indent="-3175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spcAft>
                <a:spcPct val="20000"/>
              </a:spcAft>
              <a:buClr>
                <a:srgbClr val="93001B"/>
              </a:buClr>
              <a:buFont typeface="Wingdings" pitchFamily="2" charset="2"/>
              <a:buChar char="§"/>
            </a:pPr>
            <a:r>
              <a:rPr lang="en-US" altLang="en-US" sz="2800">
                <a:cs typeface="Arial" panose="020B0604020202020204" pitchFamily="34" charset="0"/>
              </a:rPr>
              <a:t>A particle experiences an impulsive force in the </a:t>
            </a:r>
            <a:r>
              <a:rPr lang="en-US" altLang="en-US" sz="2800" i="1">
                <a:latin typeface="Times New Roman" panose="02020603050405020304" pitchFamily="18" charset="0"/>
                <a:cs typeface="Arial" panose="020B0604020202020204" pitchFamily="34" charset="0"/>
              </a:rPr>
              <a:t>x</a:t>
            </a:r>
            <a:r>
              <a:rPr lang="en-US" altLang="en-US" sz="2800">
                <a:latin typeface="Times New Roman" panose="02020603050405020304" pitchFamily="18" charset="0"/>
                <a:cs typeface="Arial" panose="020B0604020202020204" pitchFamily="34" charset="0"/>
              </a:rPr>
              <a:t>-</a:t>
            </a:r>
            <a:r>
              <a:rPr lang="en-US" altLang="en-US" sz="2800">
                <a:cs typeface="Arial" panose="020B0604020202020204" pitchFamily="34" charset="0"/>
              </a:rPr>
              <a:t>direction.</a:t>
            </a:r>
          </a:p>
          <a:p>
            <a:pPr eaLnBrk="1" hangingPunct="1">
              <a:spcBef>
                <a:spcPct val="20000"/>
              </a:spcBef>
              <a:spcAft>
                <a:spcPct val="20000"/>
              </a:spcAft>
              <a:buClr>
                <a:srgbClr val="93001B"/>
              </a:buClr>
              <a:buFont typeface="Wingdings" pitchFamily="2" charset="2"/>
              <a:buChar char="§"/>
            </a:pPr>
            <a:r>
              <a:rPr lang="en-US" altLang="en-US" sz="2800">
                <a:cs typeface="Arial" panose="020B0604020202020204" pitchFamily="34" charset="0"/>
              </a:rPr>
              <a:t>The impulse delivered to the particle is equal to the change in the particle’s momentum.</a:t>
            </a:r>
          </a:p>
        </p:txBody>
      </p:sp>
      <p:sp>
        <p:nvSpPr>
          <p:cNvPr id="31749" name="Rectangle 8">
            <a:extLst>
              <a:ext uri="{FF2B5EF4-FFF2-40B4-BE49-F238E27FC236}">
                <a16:creationId xmlns:a16="http://schemas.microsoft.com/office/drawing/2014/main" id="{DB34D882-C0C7-7A46-A2FB-0DA6D386701C}"/>
              </a:ext>
            </a:extLst>
          </p:cNvPr>
          <p:cNvSpPr>
            <a:spLocks noChangeArrowheads="1"/>
          </p:cNvSpPr>
          <p:nvPr/>
        </p:nvSpPr>
        <p:spPr bwMode="auto">
          <a:xfrm>
            <a:off x="7848600" y="6489700"/>
            <a:ext cx="1219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3001B"/>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20000"/>
              </a:spcBef>
              <a:buClr>
                <a:srgbClr val="93001B"/>
              </a:buClr>
              <a:buFont typeface="Wingdings" pitchFamily="2" charset="2"/>
              <a:buNone/>
            </a:pPr>
            <a:r>
              <a:rPr lang="en-US" altLang="en-US" sz="1200"/>
              <a:t>Slide 9-29</a:t>
            </a:r>
          </a:p>
        </p:txBody>
      </p:sp>
      <p:pic>
        <p:nvPicPr>
          <p:cNvPr id="31752" name="Picture 8" descr="09_KeyEquation_03">
            <a:extLst>
              <a:ext uri="{FF2B5EF4-FFF2-40B4-BE49-F238E27FC236}">
                <a16:creationId xmlns:a16="http://schemas.microsoft.com/office/drawing/2014/main" id="{FA8B1F61-9867-9949-BEA4-36808E7B81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463" r="17902" b="21860"/>
          <a:stretch>
            <a:fillRect/>
          </a:stretch>
        </p:blipFill>
        <p:spPr bwMode="auto">
          <a:xfrm>
            <a:off x="1358900" y="3632200"/>
            <a:ext cx="6426200" cy="584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92017E6-25DC-7540-8BBB-A9DA82361193}"/>
              </a:ext>
            </a:extLst>
          </p:cNvPr>
          <p:cNvSpPr>
            <a:spLocks noGrp="1" noChangeArrowheads="1"/>
          </p:cNvSpPr>
          <p:nvPr>
            <p:ph type="title" idx="4294967295"/>
          </p:nvPr>
        </p:nvSpPr>
        <p:spPr>
          <a:xfrm>
            <a:off x="76200" y="139700"/>
            <a:ext cx="8229600" cy="365125"/>
          </a:xfrm>
        </p:spPr>
        <p:txBody>
          <a:bodyPr/>
          <a:lstStyle/>
          <a:p>
            <a:pPr algn="l" eaLnBrk="1" hangingPunct="1"/>
            <a:r>
              <a:rPr lang="en-US" altLang="en-US" sz="3200">
                <a:solidFill>
                  <a:schemeClr val="bg1"/>
                </a:solidFill>
              </a:rPr>
              <a:t>The Impulse-Momentum Theorem</a:t>
            </a:r>
          </a:p>
        </p:txBody>
      </p:sp>
      <p:sp>
        <p:nvSpPr>
          <p:cNvPr id="32771" name="Text Box 5">
            <a:extLst>
              <a:ext uri="{FF2B5EF4-FFF2-40B4-BE49-F238E27FC236}">
                <a16:creationId xmlns:a16="http://schemas.microsoft.com/office/drawing/2014/main" id="{C90F8702-9B15-CC40-A5B9-A7FFE4FC3957}"/>
              </a:ext>
            </a:extLst>
          </p:cNvPr>
          <p:cNvSpPr txBox="1">
            <a:spLocks noChangeArrowheads="1"/>
          </p:cNvSpPr>
          <p:nvPr/>
        </p:nvSpPr>
        <p:spPr bwMode="auto">
          <a:xfrm>
            <a:off x="50800" y="927100"/>
            <a:ext cx="5130800" cy="521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17500" indent="-3175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10000"/>
              </a:spcBef>
              <a:spcAft>
                <a:spcPct val="10000"/>
              </a:spcAft>
              <a:buClr>
                <a:srgbClr val="93001B"/>
              </a:buClr>
              <a:buFont typeface="Wingdings" pitchFamily="2" charset="2"/>
              <a:buChar char="§"/>
            </a:pPr>
            <a:r>
              <a:rPr lang="en-US" altLang="en-US" sz="2600">
                <a:cs typeface="Arial" panose="020B0604020202020204" pitchFamily="34" charset="0"/>
              </a:rPr>
              <a:t>A rubber ball bounces off </a:t>
            </a:r>
            <a:br>
              <a:rPr lang="en-US" altLang="en-US" sz="2600">
                <a:cs typeface="Arial" panose="020B0604020202020204" pitchFamily="34" charset="0"/>
              </a:rPr>
            </a:br>
            <a:r>
              <a:rPr lang="en-US" altLang="en-US" sz="2600">
                <a:cs typeface="Arial" panose="020B0604020202020204" pitchFamily="34" charset="0"/>
              </a:rPr>
              <a:t>a wall.</a:t>
            </a:r>
          </a:p>
          <a:p>
            <a:pPr eaLnBrk="1" hangingPunct="1">
              <a:spcBef>
                <a:spcPct val="10000"/>
              </a:spcBef>
              <a:spcAft>
                <a:spcPct val="10000"/>
              </a:spcAft>
              <a:buClr>
                <a:srgbClr val="93001B"/>
              </a:buClr>
              <a:buFont typeface="Wingdings" pitchFamily="2" charset="2"/>
              <a:buChar char="§"/>
            </a:pPr>
            <a:r>
              <a:rPr lang="en-US" altLang="en-US" sz="2600">
                <a:cs typeface="Arial" panose="020B0604020202020204" pitchFamily="34" charset="0"/>
              </a:rPr>
              <a:t>The ball is initially traveling toward the right, so </a:t>
            </a:r>
            <a:r>
              <a:rPr lang="en-US" altLang="en-US" sz="2600" i="1">
                <a:latin typeface="Times New Roman" panose="02020603050405020304" pitchFamily="18" charset="0"/>
                <a:cs typeface="Arial" panose="020B0604020202020204" pitchFamily="34" charset="0"/>
              </a:rPr>
              <a:t>v</a:t>
            </a:r>
            <a:r>
              <a:rPr lang="en-US" altLang="en-US" sz="2600" baseline="-25000">
                <a:latin typeface="Times New Roman" panose="02020603050405020304" pitchFamily="18" charset="0"/>
                <a:cs typeface="Arial" panose="020B0604020202020204" pitchFamily="34" charset="0"/>
              </a:rPr>
              <a:t>i</a:t>
            </a:r>
            <a:r>
              <a:rPr lang="en-US" altLang="en-US" sz="2600" i="1" baseline="-25000">
                <a:latin typeface="Times New Roman" panose="02020603050405020304" pitchFamily="18" charset="0"/>
                <a:cs typeface="Arial" panose="020B0604020202020204" pitchFamily="34" charset="0"/>
              </a:rPr>
              <a:t>x</a:t>
            </a:r>
            <a:r>
              <a:rPr lang="en-US" altLang="en-US" sz="2600">
                <a:cs typeface="Arial" panose="020B0604020202020204" pitchFamily="34" charset="0"/>
              </a:rPr>
              <a:t> and </a:t>
            </a:r>
            <a:br>
              <a:rPr lang="en-US" altLang="en-US" sz="2600">
                <a:cs typeface="Arial" panose="020B0604020202020204" pitchFamily="34" charset="0"/>
              </a:rPr>
            </a:br>
            <a:r>
              <a:rPr lang="en-US" altLang="en-US" sz="2600" i="1">
                <a:latin typeface="Times New Roman" panose="02020603050405020304" pitchFamily="18" charset="0"/>
                <a:cs typeface="Arial" panose="020B0604020202020204" pitchFamily="34" charset="0"/>
              </a:rPr>
              <a:t>p</a:t>
            </a:r>
            <a:r>
              <a:rPr lang="en-US" altLang="en-US" sz="2600" baseline="-25000">
                <a:latin typeface="Times New Roman" panose="02020603050405020304" pitchFamily="18" charset="0"/>
                <a:cs typeface="Arial" panose="020B0604020202020204" pitchFamily="34" charset="0"/>
              </a:rPr>
              <a:t>i</a:t>
            </a:r>
            <a:r>
              <a:rPr lang="en-US" altLang="en-US" sz="2600" i="1" baseline="-25000">
                <a:latin typeface="Times New Roman" panose="02020603050405020304" pitchFamily="18" charset="0"/>
                <a:cs typeface="Arial" panose="020B0604020202020204" pitchFamily="34" charset="0"/>
              </a:rPr>
              <a:t>x</a:t>
            </a:r>
            <a:r>
              <a:rPr lang="en-US" altLang="en-US" sz="2600">
                <a:cs typeface="Arial" panose="020B0604020202020204" pitchFamily="34" charset="0"/>
              </a:rPr>
              <a:t> are positive.</a:t>
            </a:r>
          </a:p>
          <a:p>
            <a:pPr eaLnBrk="1" hangingPunct="1">
              <a:spcBef>
                <a:spcPct val="10000"/>
              </a:spcBef>
              <a:spcAft>
                <a:spcPct val="10000"/>
              </a:spcAft>
              <a:buClr>
                <a:srgbClr val="93001B"/>
              </a:buClr>
              <a:buFont typeface="Wingdings" pitchFamily="2" charset="2"/>
              <a:buChar char="§"/>
            </a:pPr>
            <a:r>
              <a:rPr lang="en-US" altLang="en-US" sz="2600">
                <a:cs typeface="Arial" panose="020B0604020202020204" pitchFamily="34" charset="0"/>
              </a:rPr>
              <a:t>After the bounce, </a:t>
            </a:r>
            <a:r>
              <a:rPr lang="en-US" altLang="en-US" sz="2600" i="1">
                <a:latin typeface="Times New Roman" panose="02020603050405020304" pitchFamily="18" charset="0"/>
                <a:cs typeface="Arial" panose="020B0604020202020204" pitchFamily="34" charset="0"/>
              </a:rPr>
              <a:t>v</a:t>
            </a:r>
            <a:r>
              <a:rPr lang="en-US" altLang="en-US" sz="2600" baseline="-25000">
                <a:latin typeface="Times New Roman" panose="02020603050405020304" pitchFamily="18" charset="0"/>
                <a:cs typeface="Arial" panose="020B0604020202020204" pitchFamily="34" charset="0"/>
              </a:rPr>
              <a:t>f</a:t>
            </a:r>
            <a:r>
              <a:rPr lang="en-US" altLang="en-US" sz="2600" i="1" baseline="-25000">
                <a:latin typeface="Times New Roman" panose="02020603050405020304" pitchFamily="18" charset="0"/>
                <a:cs typeface="Arial" panose="020B0604020202020204" pitchFamily="34" charset="0"/>
              </a:rPr>
              <a:t>x</a:t>
            </a:r>
            <a:r>
              <a:rPr lang="en-US" altLang="en-US" sz="2600">
                <a:cs typeface="Arial" panose="020B0604020202020204" pitchFamily="34" charset="0"/>
              </a:rPr>
              <a:t> and </a:t>
            </a:r>
            <a:r>
              <a:rPr lang="en-US" altLang="en-US" sz="2600" i="1">
                <a:latin typeface="Times New Roman" panose="02020603050405020304" pitchFamily="18" charset="0"/>
                <a:cs typeface="Arial" panose="020B0604020202020204" pitchFamily="34" charset="0"/>
              </a:rPr>
              <a:t>p</a:t>
            </a:r>
            <a:r>
              <a:rPr lang="en-US" altLang="en-US" sz="2600" baseline="-25000">
                <a:latin typeface="Times New Roman" panose="02020603050405020304" pitchFamily="18" charset="0"/>
                <a:cs typeface="Arial" panose="020B0604020202020204" pitchFamily="34" charset="0"/>
              </a:rPr>
              <a:t>f</a:t>
            </a:r>
            <a:r>
              <a:rPr lang="en-US" altLang="en-US" sz="2600" i="1" baseline="-25000">
                <a:latin typeface="Times New Roman" panose="02020603050405020304" pitchFamily="18" charset="0"/>
                <a:cs typeface="Arial" panose="020B0604020202020204" pitchFamily="34" charset="0"/>
              </a:rPr>
              <a:t>x</a:t>
            </a:r>
            <a:r>
              <a:rPr lang="en-US" altLang="en-US" sz="2600">
                <a:cs typeface="Arial" panose="020B0604020202020204" pitchFamily="34" charset="0"/>
              </a:rPr>
              <a:t> </a:t>
            </a:r>
            <a:br>
              <a:rPr lang="en-US" altLang="en-US" sz="2600">
                <a:cs typeface="Arial" panose="020B0604020202020204" pitchFamily="34" charset="0"/>
              </a:rPr>
            </a:br>
            <a:r>
              <a:rPr lang="en-US" altLang="en-US" sz="2600">
                <a:cs typeface="Arial" panose="020B0604020202020204" pitchFamily="34" charset="0"/>
              </a:rPr>
              <a:t>are negative.</a:t>
            </a:r>
          </a:p>
          <a:p>
            <a:pPr eaLnBrk="1" hangingPunct="1">
              <a:spcBef>
                <a:spcPct val="10000"/>
              </a:spcBef>
              <a:spcAft>
                <a:spcPct val="10000"/>
              </a:spcAft>
              <a:buClr>
                <a:srgbClr val="93001B"/>
              </a:buClr>
              <a:buFont typeface="Wingdings" pitchFamily="2" charset="2"/>
              <a:buChar char="§"/>
            </a:pPr>
            <a:r>
              <a:rPr lang="en-US" altLang="en-US" sz="2600">
                <a:cs typeface="Arial" panose="020B0604020202020204" pitchFamily="34" charset="0"/>
              </a:rPr>
              <a:t>The force </a:t>
            </a:r>
            <a:r>
              <a:rPr lang="en-US" altLang="en-US" sz="2600" i="1">
                <a:cs typeface="Arial" panose="020B0604020202020204" pitchFamily="34" charset="0"/>
              </a:rPr>
              <a:t>on the ball </a:t>
            </a:r>
            <a:r>
              <a:rPr lang="en-US" altLang="en-US" sz="2600">
                <a:cs typeface="Arial" panose="020B0604020202020204" pitchFamily="34" charset="0"/>
              </a:rPr>
              <a:t>is toward the left, so </a:t>
            </a:r>
            <a:r>
              <a:rPr lang="en-US" altLang="en-US" sz="2600" i="1">
                <a:latin typeface="Times New Roman" panose="02020603050405020304" pitchFamily="18" charset="0"/>
                <a:cs typeface="Arial" panose="020B0604020202020204" pitchFamily="34" charset="0"/>
              </a:rPr>
              <a:t>F</a:t>
            </a:r>
            <a:r>
              <a:rPr lang="en-US" altLang="en-US" sz="2600" i="1" baseline="-25000">
                <a:latin typeface="Times New Roman" panose="02020603050405020304" pitchFamily="18" charset="0"/>
                <a:cs typeface="Arial" panose="020B0604020202020204" pitchFamily="34" charset="0"/>
              </a:rPr>
              <a:t>x</a:t>
            </a:r>
            <a:r>
              <a:rPr lang="en-US" altLang="en-US" sz="2600">
                <a:cs typeface="Arial" panose="020B0604020202020204" pitchFamily="34" charset="0"/>
              </a:rPr>
              <a:t> is negative.</a:t>
            </a:r>
          </a:p>
          <a:p>
            <a:pPr eaLnBrk="1" hangingPunct="1">
              <a:spcBef>
                <a:spcPct val="10000"/>
              </a:spcBef>
              <a:spcAft>
                <a:spcPct val="10000"/>
              </a:spcAft>
              <a:buClr>
                <a:srgbClr val="93001B"/>
              </a:buClr>
              <a:buFont typeface="Wingdings" pitchFamily="2" charset="2"/>
              <a:buChar char="§"/>
            </a:pPr>
            <a:r>
              <a:rPr lang="en-US" altLang="en-US" sz="2600">
                <a:cs typeface="Arial" panose="020B0604020202020204" pitchFamily="34" charset="0"/>
              </a:rPr>
              <a:t>In this example, the impulse, </a:t>
            </a:r>
            <a:br>
              <a:rPr lang="en-US" altLang="en-US" sz="2600">
                <a:cs typeface="Arial" panose="020B0604020202020204" pitchFamily="34" charset="0"/>
              </a:rPr>
            </a:br>
            <a:r>
              <a:rPr lang="en-US" altLang="en-US" sz="2600">
                <a:cs typeface="Arial" panose="020B0604020202020204" pitchFamily="34" charset="0"/>
              </a:rPr>
              <a:t>or area under the force curve, has a negative value.</a:t>
            </a:r>
          </a:p>
        </p:txBody>
      </p:sp>
      <p:pic>
        <p:nvPicPr>
          <p:cNvPr id="32772" name="Picture 6" descr="09_05_Figure">
            <a:extLst>
              <a:ext uri="{FF2B5EF4-FFF2-40B4-BE49-F238E27FC236}">
                <a16:creationId xmlns:a16="http://schemas.microsoft.com/office/drawing/2014/main" id="{A966FA2E-9BAF-8E46-B348-309DD8326D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121"/>
          <a:stretch>
            <a:fillRect/>
          </a:stretch>
        </p:blipFill>
        <p:spPr bwMode="auto">
          <a:xfrm>
            <a:off x="5343525" y="1066800"/>
            <a:ext cx="3216275" cy="537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Rectangle 7">
            <a:extLst>
              <a:ext uri="{FF2B5EF4-FFF2-40B4-BE49-F238E27FC236}">
                <a16:creationId xmlns:a16="http://schemas.microsoft.com/office/drawing/2014/main" id="{4CE76F3D-0690-4F48-8943-17F14BE06C36}"/>
              </a:ext>
            </a:extLst>
          </p:cNvPr>
          <p:cNvSpPr>
            <a:spLocks noChangeArrowheads="1"/>
          </p:cNvSpPr>
          <p:nvPr/>
        </p:nvSpPr>
        <p:spPr bwMode="auto">
          <a:xfrm>
            <a:off x="7848600" y="6489700"/>
            <a:ext cx="1219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3001B"/>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20000"/>
              </a:spcBef>
              <a:buClr>
                <a:srgbClr val="93001B"/>
              </a:buClr>
              <a:buFont typeface="Wingdings" pitchFamily="2" charset="2"/>
              <a:buNone/>
            </a:pPr>
            <a:r>
              <a:rPr lang="en-US" altLang="en-US" sz="1200"/>
              <a:t>Slide 9-30</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4">
            <a:extLst>
              <a:ext uri="{FF2B5EF4-FFF2-40B4-BE49-F238E27FC236}">
                <a16:creationId xmlns:a16="http://schemas.microsoft.com/office/drawing/2014/main" id="{4A288A09-5F13-6342-99FB-14EA2F0A45CC}"/>
              </a:ext>
            </a:extLst>
          </p:cNvPr>
          <p:cNvSpPr txBox="1">
            <a:spLocks/>
          </p:cNvSpPr>
          <p:nvPr/>
        </p:nvSpPr>
        <p:spPr bwMode="auto">
          <a:xfrm>
            <a:off x="381000" y="1246188"/>
            <a:ext cx="5105400" cy="464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82296" tIns="41148" rIns="82296" bIns="41148">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5000"/>
              </a:lnSpc>
              <a:spcBef>
                <a:spcPct val="20000"/>
              </a:spcBef>
              <a:spcAft>
                <a:spcPct val="20000"/>
              </a:spcAft>
              <a:buFont typeface="Arial" panose="020B0604020202020204" pitchFamily="34" charset="0"/>
              <a:buNone/>
            </a:pPr>
            <a:r>
              <a:rPr lang="en-US" altLang="en-US"/>
              <a:t>A 2.0 kg object moving to the </a:t>
            </a:r>
            <a:br>
              <a:rPr lang="en-US" altLang="en-US"/>
            </a:br>
            <a:r>
              <a:rPr lang="en-US" altLang="en-US"/>
              <a:t>right with speed 0.50 m/s experiences the force shown. </a:t>
            </a:r>
            <a:br>
              <a:rPr lang="en-US" altLang="en-US"/>
            </a:br>
            <a:r>
              <a:rPr lang="en-US" altLang="en-US"/>
              <a:t>What are the object’s speed and direction after the force ends?</a:t>
            </a:r>
          </a:p>
          <a:p>
            <a:pPr eaLnBrk="1" hangingPunct="1">
              <a:lnSpc>
                <a:spcPct val="95000"/>
              </a:lnSpc>
              <a:spcBef>
                <a:spcPct val="20000"/>
              </a:spcBef>
              <a:spcAft>
                <a:spcPct val="20000"/>
              </a:spcAft>
              <a:buFont typeface="Arial" panose="020B0604020202020204" pitchFamily="34" charset="0"/>
              <a:buNone/>
            </a:pPr>
            <a:endParaRPr lang="en-US" altLang="en-US"/>
          </a:p>
          <a:p>
            <a:pPr eaLnBrk="1" hangingPunct="1">
              <a:lnSpc>
                <a:spcPct val="95000"/>
              </a:lnSpc>
              <a:spcBef>
                <a:spcPct val="20000"/>
              </a:spcBef>
              <a:spcAft>
                <a:spcPct val="20000"/>
              </a:spcAft>
              <a:buFont typeface="Arial" panose="020B0604020202020204" pitchFamily="34" charset="0"/>
              <a:buAutoNum type="alphaUcPeriod"/>
            </a:pPr>
            <a:r>
              <a:rPr lang="en-US" altLang="en-US" sz="2200"/>
              <a:t>    0.50 m/s left.</a:t>
            </a:r>
          </a:p>
          <a:p>
            <a:pPr eaLnBrk="1" hangingPunct="1">
              <a:lnSpc>
                <a:spcPct val="95000"/>
              </a:lnSpc>
              <a:spcBef>
                <a:spcPct val="20000"/>
              </a:spcBef>
              <a:spcAft>
                <a:spcPct val="20000"/>
              </a:spcAft>
              <a:buFont typeface="Arial" panose="020B0604020202020204" pitchFamily="34" charset="0"/>
              <a:buAutoNum type="alphaUcPeriod"/>
            </a:pPr>
            <a:r>
              <a:rPr lang="en-US" altLang="en-US" sz="2200"/>
              <a:t>    At rest.</a:t>
            </a:r>
          </a:p>
          <a:p>
            <a:pPr eaLnBrk="1" hangingPunct="1">
              <a:lnSpc>
                <a:spcPct val="95000"/>
              </a:lnSpc>
              <a:spcBef>
                <a:spcPct val="20000"/>
              </a:spcBef>
              <a:spcAft>
                <a:spcPct val="20000"/>
              </a:spcAft>
              <a:buFont typeface="Arial" panose="020B0604020202020204" pitchFamily="34" charset="0"/>
              <a:buAutoNum type="alphaUcPeriod"/>
            </a:pPr>
            <a:r>
              <a:rPr lang="en-US" altLang="en-US" sz="2200"/>
              <a:t>    0.50 m/s right.</a:t>
            </a:r>
          </a:p>
          <a:p>
            <a:pPr eaLnBrk="1" hangingPunct="1">
              <a:lnSpc>
                <a:spcPct val="95000"/>
              </a:lnSpc>
              <a:spcBef>
                <a:spcPct val="20000"/>
              </a:spcBef>
              <a:spcAft>
                <a:spcPct val="20000"/>
              </a:spcAft>
              <a:buFont typeface="Arial" panose="020B0604020202020204" pitchFamily="34" charset="0"/>
              <a:buAutoNum type="alphaUcPeriod"/>
            </a:pPr>
            <a:r>
              <a:rPr lang="en-US" altLang="en-US" sz="2200"/>
              <a:t>    1.0 m/s right.</a:t>
            </a:r>
          </a:p>
          <a:p>
            <a:pPr eaLnBrk="1" hangingPunct="1">
              <a:lnSpc>
                <a:spcPct val="95000"/>
              </a:lnSpc>
              <a:spcBef>
                <a:spcPct val="20000"/>
              </a:spcBef>
              <a:spcAft>
                <a:spcPct val="20000"/>
              </a:spcAft>
              <a:buFont typeface="Arial" panose="020B0604020202020204" pitchFamily="34" charset="0"/>
              <a:buAutoNum type="alphaUcPeriod"/>
            </a:pPr>
            <a:r>
              <a:rPr lang="en-US" altLang="en-US" sz="2200"/>
              <a:t>    2.0 m/s right.</a:t>
            </a:r>
          </a:p>
        </p:txBody>
      </p:sp>
      <p:sp>
        <p:nvSpPr>
          <p:cNvPr id="33795" name="Rectangle 8">
            <a:extLst>
              <a:ext uri="{FF2B5EF4-FFF2-40B4-BE49-F238E27FC236}">
                <a16:creationId xmlns:a16="http://schemas.microsoft.com/office/drawing/2014/main" id="{F6A45325-F43D-7D48-A7AB-099FA803B060}"/>
              </a:ext>
            </a:extLst>
          </p:cNvPr>
          <p:cNvSpPr>
            <a:spLocks noChangeArrowheads="1"/>
          </p:cNvSpPr>
          <p:nvPr/>
        </p:nvSpPr>
        <p:spPr bwMode="auto">
          <a:xfrm>
            <a:off x="76200" y="88900"/>
            <a:ext cx="740727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a:solidFill>
                  <a:schemeClr val="bg1"/>
                </a:solidFill>
              </a:rPr>
              <a:t>QuickCheck 9.2</a:t>
            </a:r>
            <a:r>
              <a:rPr lang="en-US" altLang="en-US" sz="2900" b="1">
                <a:solidFill>
                  <a:srgbClr val="316598"/>
                </a:solidFill>
                <a:latin typeface="Times New Roman" panose="02020603050405020304" pitchFamily="18" charset="0"/>
              </a:rPr>
              <a:t> </a:t>
            </a:r>
            <a:endParaRPr lang="en-US" altLang="en-US" sz="5800">
              <a:latin typeface="Gill Sans" panose="020B0502020104020203" pitchFamily="34" charset="-79"/>
            </a:endParaRPr>
          </a:p>
        </p:txBody>
      </p:sp>
      <p:pic>
        <p:nvPicPr>
          <p:cNvPr id="33796" name="Picture 8" descr="CH9_PPT_Slide_30">
            <a:extLst>
              <a:ext uri="{FF2B5EF4-FFF2-40B4-BE49-F238E27FC236}">
                <a16:creationId xmlns:a16="http://schemas.microsoft.com/office/drawing/2014/main" id="{0F2D97EE-BD6C-0F46-A9AE-A25DF3A120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4625" y="1828800"/>
            <a:ext cx="366077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Rectangle 10">
            <a:extLst>
              <a:ext uri="{FF2B5EF4-FFF2-40B4-BE49-F238E27FC236}">
                <a16:creationId xmlns:a16="http://schemas.microsoft.com/office/drawing/2014/main" id="{2E2F6267-89B3-D645-B167-C6DEDD46C2D2}"/>
              </a:ext>
            </a:extLst>
          </p:cNvPr>
          <p:cNvSpPr>
            <a:spLocks noChangeArrowheads="1"/>
          </p:cNvSpPr>
          <p:nvPr/>
        </p:nvSpPr>
        <p:spPr bwMode="auto">
          <a:xfrm>
            <a:off x="7848600" y="6489700"/>
            <a:ext cx="1219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3001B"/>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20000"/>
              </a:spcBef>
              <a:buClr>
                <a:srgbClr val="93001B"/>
              </a:buClr>
              <a:buFont typeface="Wingdings" pitchFamily="2" charset="2"/>
              <a:buNone/>
            </a:pPr>
            <a:r>
              <a:rPr lang="en-US" altLang="en-US" sz="1200"/>
              <a:t>Slide 9-31</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5" descr="CH9_PPT_Slide_31">
            <a:extLst>
              <a:ext uri="{FF2B5EF4-FFF2-40B4-BE49-F238E27FC236}">
                <a16:creationId xmlns:a16="http://schemas.microsoft.com/office/drawing/2014/main" id="{F432747D-EA62-A242-A659-F8356C8560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4625" y="1828800"/>
            <a:ext cx="366077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4">
            <a:extLst>
              <a:ext uri="{FF2B5EF4-FFF2-40B4-BE49-F238E27FC236}">
                <a16:creationId xmlns:a16="http://schemas.microsoft.com/office/drawing/2014/main" id="{DB67E2EF-F036-1C43-BE59-E5DDEE2103F7}"/>
              </a:ext>
            </a:extLst>
          </p:cNvPr>
          <p:cNvSpPr txBox="1">
            <a:spLocks/>
          </p:cNvSpPr>
          <p:nvPr/>
        </p:nvSpPr>
        <p:spPr bwMode="auto">
          <a:xfrm>
            <a:off x="381000" y="1246188"/>
            <a:ext cx="5105400" cy="464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82296" tIns="41148" rIns="82296" bIns="41148">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5000"/>
              </a:lnSpc>
              <a:spcBef>
                <a:spcPct val="20000"/>
              </a:spcBef>
              <a:spcAft>
                <a:spcPct val="20000"/>
              </a:spcAft>
              <a:buFont typeface="Arial" panose="020B0604020202020204" pitchFamily="34" charset="0"/>
              <a:buNone/>
            </a:pPr>
            <a:r>
              <a:rPr lang="en-US" altLang="en-US"/>
              <a:t>A 2.0 kg object moving to the </a:t>
            </a:r>
            <a:br>
              <a:rPr lang="en-US" altLang="en-US"/>
            </a:br>
            <a:r>
              <a:rPr lang="en-US" altLang="en-US"/>
              <a:t>right with speed 0.50 m/s experiences the force shown. </a:t>
            </a:r>
            <a:br>
              <a:rPr lang="en-US" altLang="en-US"/>
            </a:br>
            <a:r>
              <a:rPr lang="en-US" altLang="en-US"/>
              <a:t>What are the object’s speed and direction after the force ends?</a:t>
            </a:r>
          </a:p>
          <a:p>
            <a:pPr eaLnBrk="1" hangingPunct="1">
              <a:lnSpc>
                <a:spcPct val="95000"/>
              </a:lnSpc>
              <a:spcBef>
                <a:spcPct val="20000"/>
              </a:spcBef>
              <a:spcAft>
                <a:spcPct val="20000"/>
              </a:spcAft>
              <a:buFont typeface="Arial" panose="020B0604020202020204" pitchFamily="34" charset="0"/>
              <a:buNone/>
            </a:pPr>
            <a:endParaRPr lang="en-US" altLang="en-US"/>
          </a:p>
          <a:p>
            <a:pPr eaLnBrk="1" hangingPunct="1">
              <a:lnSpc>
                <a:spcPct val="95000"/>
              </a:lnSpc>
              <a:spcBef>
                <a:spcPct val="20000"/>
              </a:spcBef>
              <a:spcAft>
                <a:spcPct val="20000"/>
              </a:spcAft>
              <a:buFont typeface="Arial" panose="020B0604020202020204" pitchFamily="34" charset="0"/>
              <a:buAutoNum type="alphaUcPeriod"/>
            </a:pPr>
            <a:r>
              <a:rPr lang="en-US" altLang="en-US" sz="2200"/>
              <a:t>    0.50 m/s left.</a:t>
            </a:r>
          </a:p>
          <a:p>
            <a:pPr eaLnBrk="1" hangingPunct="1">
              <a:lnSpc>
                <a:spcPct val="95000"/>
              </a:lnSpc>
              <a:spcBef>
                <a:spcPct val="20000"/>
              </a:spcBef>
              <a:spcAft>
                <a:spcPct val="20000"/>
              </a:spcAft>
              <a:buFont typeface="Arial" panose="020B0604020202020204" pitchFamily="34" charset="0"/>
              <a:buAutoNum type="alphaUcPeriod"/>
            </a:pPr>
            <a:r>
              <a:rPr lang="en-US" altLang="en-US" sz="2200"/>
              <a:t>    At rest.</a:t>
            </a:r>
          </a:p>
          <a:p>
            <a:pPr eaLnBrk="1" hangingPunct="1">
              <a:lnSpc>
                <a:spcPct val="95000"/>
              </a:lnSpc>
              <a:spcBef>
                <a:spcPct val="20000"/>
              </a:spcBef>
              <a:spcAft>
                <a:spcPct val="20000"/>
              </a:spcAft>
              <a:buFont typeface="Arial" panose="020B0604020202020204" pitchFamily="34" charset="0"/>
              <a:buAutoNum type="alphaUcPeriod"/>
            </a:pPr>
            <a:r>
              <a:rPr lang="en-US" altLang="en-US" sz="2200"/>
              <a:t>    0.50 m/s right.</a:t>
            </a:r>
          </a:p>
          <a:p>
            <a:pPr eaLnBrk="1" hangingPunct="1">
              <a:lnSpc>
                <a:spcPct val="95000"/>
              </a:lnSpc>
              <a:spcBef>
                <a:spcPct val="20000"/>
              </a:spcBef>
              <a:spcAft>
                <a:spcPct val="20000"/>
              </a:spcAft>
              <a:buFont typeface="Arial" panose="020B0604020202020204" pitchFamily="34" charset="0"/>
              <a:buAutoNum type="alphaUcPeriod"/>
            </a:pPr>
            <a:r>
              <a:rPr lang="en-US" altLang="en-US" sz="2200" b="1"/>
              <a:t>    1.0 m/s right.</a:t>
            </a:r>
            <a:endParaRPr lang="en-US" altLang="en-US" sz="2200"/>
          </a:p>
          <a:p>
            <a:pPr eaLnBrk="1" hangingPunct="1">
              <a:lnSpc>
                <a:spcPct val="95000"/>
              </a:lnSpc>
              <a:spcBef>
                <a:spcPct val="20000"/>
              </a:spcBef>
              <a:spcAft>
                <a:spcPct val="20000"/>
              </a:spcAft>
              <a:buFont typeface="Arial" panose="020B0604020202020204" pitchFamily="34" charset="0"/>
              <a:buAutoNum type="alphaUcPeriod"/>
            </a:pPr>
            <a:r>
              <a:rPr lang="en-US" altLang="en-US" sz="2200"/>
              <a:t>    2.0 m/s right.</a:t>
            </a:r>
          </a:p>
        </p:txBody>
      </p:sp>
      <p:sp>
        <p:nvSpPr>
          <p:cNvPr id="34820" name="Rectangle 8">
            <a:extLst>
              <a:ext uri="{FF2B5EF4-FFF2-40B4-BE49-F238E27FC236}">
                <a16:creationId xmlns:a16="http://schemas.microsoft.com/office/drawing/2014/main" id="{94F94D4C-3CF0-4443-9D3A-B497B4ED2A30}"/>
              </a:ext>
            </a:extLst>
          </p:cNvPr>
          <p:cNvSpPr>
            <a:spLocks noChangeArrowheads="1"/>
          </p:cNvSpPr>
          <p:nvPr/>
        </p:nvSpPr>
        <p:spPr bwMode="auto">
          <a:xfrm>
            <a:off x="76200" y="88900"/>
            <a:ext cx="740727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a:solidFill>
                  <a:schemeClr val="bg1"/>
                </a:solidFill>
              </a:rPr>
              <a:t>QuickCheck 9.2</a:t>
            </a:r>
            <a:r>
              <a:rPr lang="en-US" altLang="en-US" sz="2900" b="1">
                <a:solidFill>
                  <a:srgbClr val="316598"/>
                </a:solidFill>
                <a:latin typeface="Times New Roman" panose="02020603050405020304" pitchFamily="18" charset="0"/>
              </a:rPr>
              <a:t> </a:t>
            </a:r>
            <a:endParaRPr lang="en-US" altLang="en-US" sz="5800">
              <a:latin typeface="Gill Sans" panose="020B0502020104020203" pitchFamily="34" charset="-79"/>
            </a:endParaRPr>
          </a:p>
        </p:txBody>
      </p:sp>
      <p:graphicFrame>
        <p:nvGraphicFramePr>
          <p:cNvPr id="34821" name="Object 6">
            <a:extLst>
              <a:ext uri="{FF2B5EF4-FFF2-40B4-BE49-F238E27FC236}">
                <a16:creationId xmlns:a16="http://schemas.microsoft.com/office/drawing/2014/main" id="{EE2715AC-A16D-AE47-86E9-E1C74D31B4BE}"/>
              </a:ext>
            </a:extLst>
          </p:cNvPr>
          <p:cNvGraphicFramePr>
            <a:graphicFrameLocks noChangeAspect="1"/>
          </p:cNvGraphicFramePr>
          <p:nvPr/>
        </p:nvGraphicFramePr>
        <p:xfrm>
          <a:off x="38100" y="4962525"/>
          <a:ext cx="403225" cy="371475"/>
        </p:xfrm>
        <a:graphic>
          <a:graphicData uri="http://schemas.openxmlformats.org/presentationml/2006/ole">
            <mc:AlternateContent xmlns:mc="http://schemas.openxmlformats.org/markup-compatibility/2006">
              <mc:Choice xmlns:v="urn:schemas-microsoft-com:vml" Requires="v">
                <p:oleObj spid="_x0000_s34833" name="Photo Editor Photo" r:id="rId5" imgW="635000" imgH="584200" progId="MSPhotoEd.3">
                  <p:embed/>
                </p:oleObj>
              </mc:Choice>
              <mc:Fallback>
                <p:oleObj name="Photo Editor Photo" r:id="rId5" imgW="635000" imgH="584200" progId="MSPhotoEd.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 y="4962525"/>
                        <a:ext cx="403225" cy="371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822" name="Rectangle 7">
            <a:extLst>
              <a:ext uri="{FF2B5EF4-FFF2-40B4-BE49-F238E27FC236}">
                <a16:creationId xmlns:a16="http://schemas.microsoft.com/office/drawing/2014/main" id="{7DA76DE7-C3CA-F949-97FD-D519575D4682}"/>
              </a:ext>
            </a:extLst>
          </p:cNvPr>
          <p:cNvSpPr>
            <a:spLocks/>
          </p:cNvSpPr>
          <p:nvPr/>
        </p:nvSpPr>
        <p:spPr bwMode="auto">
          <a:xfrm>
            <a:off x="3429000" y="4953000"/>
            <a:ext cx="3494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solidFill>
                  <a:srgbClr val="CE0000"/>
                </a:solidFill>
                <a:latin typeface="Times New Roman" panose="02020603050405020304" pitchFamily="18" charset="0"/>
                <a:sym typeface="Symbol" pitchFamily="2" charset="2"/>
              </a:rPr>
              <a:t></a:t>
            </a:r>
            <a:r>
              <a:rPr lang="en-US" altLang="en-US" i="1">
                <a:solidFill>
                  <a:srgbClr val="CE0000"/>
                </a:solidFill>
                <a:latin typeface="Times New Roman" panose="02020603050405020304" pitchFamily="18" charset="0"/>
              </a:rPr>
              <a:t>p</a:t>
            </a:r>
            <a:r>
              <a:rPr lang="en-US" altLang="en-US" i="1" baseline="-25000">
                <a:solidFill>
                  <a:srgbClr val="CE0000"/>
                </a:solidFill>
                <a:latin typeface="Times New Roman" panose="02020603050405020304" pitchFamily="18" charset="0"/>
              </a:rPr>
              <a:t>x</a:t>
            </a:r>
            <a:r>
              <a:rPr lang="en-US" altLang="en-US">
                <a:solidFill>
                  <a:srgbClr val="CE0000"/>
                </a:solidFill>
                <a:latin typeface="Times New Roman" panose="02020603050405020304" pitchFamily="18" charset="0"/>
              </a:rPr>
              <a:t> = </a:t>
            </a:r>
            <a:r>
              <a:rPr lang="en-US" altLang="en-US" i="1">
                <a:solidFill>
                  <a:srgbClr val="CE0000"/>
                </a:solidFill>
                <a:latin typeface="Times New Roman" panose="02020603050405020304" pitchFamily="18" charset="0"/>
              </a:rPr>
              <a:t>J</a:t>
            </a:r>
            <a:r>
              <a:rPr lang="en-US" altLang="en-US" i="1" baseline="-25000">
                <a:solidFill>
                  <a:srgbClr val="CE0000"/>
                </a:solidFill>
                <a:latin typeface="Times New Roman" panose="02020603050405020304" pitchFamily="18" charset="0"/>
              </a:rPr>
              <a:t>x</a:t>
            </a:r>
            <a:r>
              <a:rPr lang="en-US" altLang="en-US">
                <a:solidFill>
                  <a:srgbClr val="CE0000"/>
                </a:solidFill>
                <a:latin typeface="Times New Roman" panose="02020603050405020304" pitchFamily="18" charset="0"/>
              </a:rPr>
              <a:t> or </a:t>
            </a:r>
            <a:r>
              <a:rPr lang="en-US" altLang="en-US" i="1">
                <a:solidFill>
                  <a:srgbClr val="CE0000"/>
                </a:solidFill>
                <a:latin typeface="Times New Roman" panose="02020603050405020304" pitchFamily="18" charset="0"/>
              </a:rPr>
              <a:t>p</a:t>
            </a:r>
            <a:r>
              <a:rPr lang="en-US" altLang="en-US" baseline="-25000">
                <a:solidFill>
                  <a:srgbClr val="CE0000"/>
                </a:solidFill>
                <a:latin typeface="Times New Roman" panose="02020603050405020304" pitchFamily="18" charset="0"/>
              </a:rPr>
              <a:t>fx</a:t>
            </a:r>
            <a:r>
              <a:rPr lang="en-US" altLang="en-US">
                <a:solidFill>
                  <a:srgbClr val="CE0000"/>
                </a:solidFill>
                <a:latin typeface="Times New Roman" panose="02020603050405020304" pitchFamily="18" charset="0"/>
              </a:rPr>
              <a:t> = </a:t>
            </a:r>
            <a:r>
              <a:rPr lang="en-US" altLang="en-US" i="1">
                <a:solidFill>
                  <a:srgbClr val="CE0000"/>
                </a:solidFill>
                <a:latin typeface="Times New Roman" panose="02020603050405020304" pitchFamily="18" charset="0"/>
              </a:rPr>
              <a:t>p</a:t>
            </a:r>
            <a:r>
              <a:rPr lang="en-US" altLang="en-US" baseline="-25000">
                <a:solidFill>
                  <a:srgbClr val="CE0000"/>
                </a:solidFill>
                <a:latin typeface="Times New Roman" panose="02020603050405020304" pitchFamily="18" charset="0"/>
              </a:rPr>
              <a:t>i</a:t>
            </a:r>
            <a:r>
              <a:rPr lang="en-US" altLang="en-US" i="1" baseline="-25000">
                <a:solidFill>
                  <a:srgbClr val="CE0000"/>
                </a:solidFill>
                <a:latin typeface="Times New Roman" panose="02020603050405020304" pitchFamily="18" charset="0"/>
              </a:rPr>
              <a:t>x</a:t>
            </a:r>
            <a:r>
              <a:rPr lang="en-US" altLang="en-US">
                <a:solidFill>
                  <a:srgbClr val="CE0000"/>
                </a:solidFill>
                <a:latin typeface="Times New Roman" panose="02020603050405020304" pitchFamily="18" charset="0"/>
              </a:rPr>
              <a:t> + </a:t>
            </a:r>
            <a:r>
              <a:rPr lang="en-US" altLang="en-US" i="1">
                <a:solidFill>
                  <a:srgbClr val="CE0000"/>
                </a:solidFill>
                <a:latin typeface="Times New Roman" panose="02020603050405020304" pitchFamily="18" charset="0"/>
              </a:rPr>
              <a:t>J</a:t>
            </a:r>
            <a:r>
              <a:rPr lang="en-US" altLang="en-US" i="1" baseline="-25000">
                <a:solidFill>
                  <a:srgbClr val="CE0000"/>
                </a:solidFill>
                <a:latin typeface="Times New Roman" panose="02020603050405020304" pitchFamily="18" charset="0"/>
              </a:rPr>
              <a:t>x</a:t>
            </a:r>
            <a:endParaRPr lang="en-US" altLang="en-US" i="1">
              <a:solidFill>
                <a:srgbClr val="CE0000"/>
              </a:solidFill>
              <a:latin typeface="Times New Roman" panose="02020603050405020304" pitchFamily="18" charset="0"/>
            </a:endParaRPr>
          </a:p>
        </p:txBody>
      </p:sp>
      <p:sp>
        <p:nvSpPr>
          <p:cNvPr id="34823" name="Rectangle 8">
            <a:extLst>
              <a:ext uri="{FF2B5EF4-FFF2-40B4-BE49-F238E27FC236}">
                <a16:creationId xmlns:a16="http://schemas.microsoft.com/office/drawing/2014/main" id="{269DAC60-54A5-2B45-8B7B-A50935301897}"/>
              </a:ext>
            </a:extLst>
          </p:cNvPr>
          <p:cNvSpPr>
            <a:spLocks noChangeArrowheads="1"/>
          </p:cNvSpPr>
          <p:nvPr/>
        </p:nvSpPr>
        <p:spPr bwMode="auto">
          <a:xfrm>
            <a:off x="7848600" y="6489700"/>
            <a:ext cx="1219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3001B"/>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20000"/>
              </a:spcBef>
              <a:buClr>
                <a:srgbClr val="93001B"/>
              </a:buClr>
              <a:buFont typeface="Wingdings" pitchFamily="2" charset="2"/>
              <a:buNone/>
            </a:pPr>
            <a:r>
              <a:rPr lang="en-US" altLang="en-US" sz="1200"/>
              <a:t>Slide 9-32</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4">
            <a:extLst>
              <a:ext uri="{FF2B5EF4-FFF2-40B4-BE49-F238E27FC236}">
                <a16:creationId xmlns:a16="http://schemas.microsoft.com/office/drawing/2014/main" id="{A58E788C-308D-134A-834A-98206F85E8A4}"/>
              </a:ext>
            </a:extLst>
          </p:cNvPr>
          <p:cNvSpPr txBox="1">
            <a:spLocks/>
          </p:cNvSpPr>
          <p:nvPr/>
        </p:nvSpPr>
        <p:spPr bwMode="auto">
          <a:xfrm>
            <a:off x="381000" y="1236663"/>
            <a:ext cx="4724400" cy="464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82296" tIns="41148" rIns="82296" bIns="41148">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5000"/>
              </a:lnSpc>
              <a:spcBef>
                <a:spcPct val="20000"/>
              </a:spcBef>
              <a:spcAft>
                <a:spcPct val="20000"/>
              </a:spcAft>
              <a:buFont typeface="Arial" panose="020B0604020202020204" pitchFamily="34" charset="0"/>
              <a:buNone/>
            </a:pPr>
            <a:r>
              <a:rPr lang="en-US" altLang="en-US"/>
              <a:t>A 2.0 kg object moving to the </a:t>
            </a:r>
            <a:br>
              <a:rPr lang="en-US" altLang="en-US"/>
            </a:br>
            <a:r>
              <a:rPr lang="en-US" altLang="en-US"/>
              <a:t>right with speed 0.50 m/s experiences the force shown. What are the object’s speed and direction after the force ends?</a:t>
            </a:r>
          </a:p>
          <a:p>
            <a:pPr eaLnBrk="1" hangingPunct="1">
              <a:lnSpc>
                <a:spcPct val="95000"/>
              </a:lnSpc>
              <a:spcBef>
                <a:spcPct val="20000"/>
              </a:spcBef>
              <a:spcAft>
                <a:spcPct val="20000"/>
              </a:spcAft>
              <a:buFont typeface="Arial" panose="020B0604020202020204" pitchFamily="34" charset="0"/>
              <a:buNone/>
            </a:pPr>
            <a:endParaRPr lang="en-US" altLang="en-US"/>
          </a:p>
          <a:p>
            <a:pPr eaLnBrk="1" hangingPunct="1">
              <a:lnSpc>
                <a:spcPct val="95000"/>
              </a:lnSpc>
              <a:spcBef>
                <a:spcPct val="20000"/>
              </a:spcBef>
              <a:spcAft>
                <a:spcPct val="20000"/>
              </a:spcAft>
              <a:buFont typeface="Arial" panose="020B0604020202020204" pitchFamily="34" charset="0"/>
              <a:buAutoNum type="alphaUcPeriod"/>
            </a:pPr>
            <a:r>
              <a:rPr lang="en-US" altLang="en-US" sz="2200"/>
              <a:t>    0.50 m/s left.</a:t>
            </a:r>
          </a:p>
          <a:p>
            <a:pPr eaLnBrk="1" hangingPunct="1">
              <a:lnSpc>
                <a:spcPct val="95000"/>
              </a:lnSpc>
              <a:spcBef>
                <a:spcPct val="20000"/>
              </a:spcBef>
              <a:spcAft>
                <a:spcPct val="20000"/>
              </a:spcAft>
              <a:buFont typeface="Arial" panose="020B0604020202020204" pitchFamily="34" charset="0"/>
              <a:buAutoNum type="alphaUcPeriod"/>
            </a:pPr>
            <a:r>
              <a:rPr lang="en-US" altLang="en-US" sz="2200"/>
              <a:t>    At rest.</a:t>
            </a:r>
          </a:p>
          <a:p>
            <a:pPr eaLnBrk="1" hangingPunct="1">
              <a:lnSpc>
                <a:spcPct val="95000"/>
              </a:lnSpc>
              <a:spcBef>
                <a:spcPct val="20000"/>
              </a:spcBef>
              <a:spcAft>
                <a:spcPct val="20000"/>
              </a:spcAft>
              <a:buFont typeface="Arial" panose="020B0604020202020204" pitchFamily="34" charset="0"/>
              <a:buAutoNum type="alphaUcPeriod"/>
            </a:pPr>
            <a:r>
              <a:rPr lang="en-US" altLang="en-US" sz="2200"/>
              <a:t>    0.50 m/s right.</a:t>
            </a:r>
          </a:p>
          <a:p>
            <a:pPr eaLnBrk="1" hangingPunct="1">
              <a:lnSpc>
                <a:spcPct val="95000"/>
              </a:lnSpc>
              <a:spcBef>
                <a:spcPct val="20000"/>
              </a:spcBef>
              <a:spcAft>
                <a:spcPct val="20000"/>
              </a:spcAft>
              <a:buFont typeface="Arial" panose="020B0604020202020204" pitchFamily="34" charset="0"/>
              <a:buAutoNum type="alphaUcPeriod"/>
            </a:pPr>
            <a:r>
              <a:rPr lang="en-US" altLang="en-US" sz="2200"/>
              <a:t>    1.0 m/s right.</a:t>
            </a:r>
          </a:p>
          <a:p>
            <a:pPr eaLnBrk="1" hangingPunct="1">
              <a:lnSpc>
                <a:spcPct val="95000"/>
              </a:lnSpc>
              <a:spcBef>
                <a:spcPct val="20000"/>
              </a:spcBef>
              <a:spcAft>
                <a:spcPct val="20000"/>
              </a:spcAft>
              <a:buFont typeface="Arial" panose="020B0604020202020204" pitchFamily="34" charset="0"/>
              <a:buAutoNum type="alphaUcPeriod"/>
            </a:pPr>
            <a:r>
              <a:rPr lang="en-US" altLang="en-US" sz="2200"/>
              <a:t>    2.0 m/s right.</a:t>
            </a:r>
            <a:endParaRPr lang="en-US" altLang="en-US">
              <a:latin typeface="Times New Roman" panose="02020603050405020304" pitchFamily="18" charset="0"/>
            </a:endParaRPr>
          </a:p>
        </p:txBody>
      </p:sp>
      <p:sp>
        <p:nvSpPr>
          <p:cNvPr id="35843" name="Rectangle 7">
            <a:extLst>
              <a:ext uri="{FF2B5EF4-FFF2-40B4-BE49-F238E27FC236}">
                <a16:creationId xmlns:a16="http://schemas.microsoft.com/office/drawing/2014/main" id="{BF212A01-23AD-F441-887C-DF5AE1AF0A7C}"/>
              </a:ext>
            </a:extLst>
          </p:cNvPr>
          <p:cNvSpPr>
            <a:spLocks noChangeArrowheads="1"/>
          </p:cNvSpPr>
          <p:nvPr/>
        </p:nvSpPr>
        <p:spPr bwMode="auto">
          <a:xfrm>
            <a:off x="76200" y="88900"/>
            <a:ext cx="740727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a:solidFill>
                  <a:schemeClr val="bg1"/>
                </a:solidFill>
              </a:rPr>
              <a:t>QuickCheck 9.3</a:t>
            </a:r>
          </a:p>
        </p:txBody>
      </p:sp>
      <p:pic>
        <p:nvPicPr>
          <p:cNvPr id="35844" name="Picture 6" descr="CH9_PPT_Slide_32-33">
            <a:extLst>
              <a:ext uri="{FF2B5EF4-FFF2-40B4-BE49-F238E27FC236}">
                <a16:creationId xmlns:a16="http://schemas.microsoft.com/office/drawing/2014/main" id="{8BBF5853-FA45-EA47-8404-EA879CB836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75" r="1857" b="9499"/>
          <a:stretch>
            <a:fillRect/>
          </a:stretch>
        </p:blipFill>
        <p:spPr bwMode="auto">
          <a:xfrm>
            <a:off x="5251450" y="1863725"/>
            <a:ext cx="3635375"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Rectangle 7">
            <a:extLst>
              <a:ext uri="{FF2B5EF4-FFF2-40B4-BE49-F238E27FC236}">
                <a16:creationId xmlns:a16="http://schemas.microsoft.com/office/drawing/2014/main" id="{2E39C6D9-FE7B-FF4C-AC60-ABFF32B510CD}"/>
              </a:ext>
            </a:extLst>
          </p:cNvPr>
          <p:cNvSpPr>
            <a:spLocks noChangeArrowheads="1"/>
          </p:cNvSpPr>
          <p:nvPr/>
        </p:nvSpPr>
        <p:spPr bwMode="auto">
          <a:xfrm>
            <a:off x="7848600" y="6489700"/>
            <a:ext cx="1219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3001B"/>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20000"/>
              </a:spcBef>
              <a:buClr>
                <a:srgbClr val="93001B"/>
              </a:buClr>
              <a:buFont typeface="Wingdings" pitchFamily="2" charset="2"/>
              <a:buNone/>
            </a:pPr>
            <a:r>
              <a:rPr lang="en-US" altLang="en-US" sz="1200"/>
              <a:t>Slide 9-33</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4">
            <a:extLst>
              <a:ext uri="{FF2B5EF4-FFF2-40B4-BE49-F238E27FC236}">
                <a16:creationId xmlns:a16="http://schemas.microsoft.com/office/drawing/2014/main" id="{FBFAE54D-9813-3644-A9A6-3E3693582FB9}"/>
              </a:ext>
            </a:extLst>
          </p:cNvPr>
          <p:cNvSpPr txBox="1">
            <a:spLocks/>
          </p:cNvSpPr>
          <p:nvPr/>
        </p:nvSpPr>
        <p:spPr bwMode="auto">
          <a:xfrm>
            <a:off x="381000" y="1236663"/>
            <a:ext cx="4724400" cy="464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82296" tIns="41148" rIns="82296" bIns="41148">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5000"/>
              </a:lnSpc>
              <a:spcBef>
                <a:spcPct val="20000"/>
              </a:spcBef>
              <a:spcAft>
                <a:spcPct val="20000"/>
              </a:spcAft>
              <a:buFont typeface="Arial" panose="020B0604020202020204" pitchFamily="34" charset="0"/>
              <a:buNone/>
            </a:pPr>
            <a:r>
              <a:rPr lang="en-US" altLang="en-US"/>
              <a:t>A 2.0 kg object moving to the </a:t>
            </a:r>
            <a:br>
              <a:rPr lang="en-US" altLang="en-US"/>
            </a:br>
            <a:r>
              <a:rPr lang="en-US" altLang="en-US"/>
              <a:t>right with speed 0.50 m/s experiences the force shown. What are the object’s speed and direction after the force ends?</a:t>
            </a:r>
          </a:p>
          <a:p>
            <a:pPr eaLnBrk="1" hangingPunct="1">
              <a:lnSpc>
                <a:spcPct val="95000"/>
              </a:lnSpc>
              <a:spcBef>
                <a:spcPct val="20000"/>
              </a:spcBef>
              <a:spcAft>
                <a:spcPct val="20000"/>
              </a:spcAft>
              <a:buFont typeface="Arial" panose="020B0604020202020204" pitchFamily="34" charset="0"/>
              <a:buNone/>
            </a:pPr>
            <a:endParaRPr lang="en-US" altLang="en-US"/>
          </a:p>
          <a:p>
            <a:pPr eaLnBrk="1" hangingPunct="1">
              <a:lnSpc>
                <a:spcPct val="95000"/>
              </a:lnSpc>
              <a:spcBef>
                <a:spcPct val="20000"/>
              </a:spcBef>
              <a:spcAft>
                <a:spcPct val="20000"/>
              </a:spcAft>
              <a:buFont typeface="Arial" panose="020B0604020202020204" pitchFamily="34" charset="0"/>
              <a:buAutoNum type="alphaUcPeriod"/>
            </a:pPr>
            <a:r>
              <a:rPr lang="en-US" altLang="en-US" sz="2200"/>
              <a:t>    0.50 m/s left.</a:t>
            </a:r>
          </a:p>
          <a:p>
            <a:pPr eaLnBrk="1" hangingPunct="1">
              <a:lnSpc>
                <a:spcPct val="95000"/>
              </a:lnSpc>
              <a:spcBef>
                <a:spcPct val="20000"/>
              </a:spcBef>
              <a:spcAft>
                <a:spcPct val="20000"/>
              </a:spcAft>
              <a:buFont typeface="Arial" panose="020B0604020202020204" pitchFamily="34" charset="0"/>
              <a:buAutoNum type="alphaUcPeriod"/>
            </a:pPr>
            <a:r>
              <a:rPr lang="en-US" altLang="en-US" sz="2200" b="1"/>
              <a:t>    At rest.</a:t>
            </a:r>
            <a:endParaRPr lang="en-US" altLang="en-US" sz="2200"/>
          </a:p>
          <a:p>
            <a:pPr eaLnBrk="1" hangingPunct="1">
              <a:lnSpc>
                <a:spcPct val="95000"/>
              </a:lnSpc>
              <a:spcBef>
                <a:spcPct val="20000"/>
              </a:spcBef>
              <a:spcAft>
                <a:spcPct val="20000"/>
              </a:spcAft>
              <a:buFont typeface="Arial" panose="020B0604020202020204" pitchFamily="34" charset="0"/>
              <a:buAutoNum type="alphaUcPeriod"/>
            </a:pPr>
            <a:r>
              <a:rPr lang="en-US" altLang="en-US" sz="2200"/>
              <a:t>    0.50 m/s right</a:t>
            </a:r>
          </a:p>
          <a:p>
            <a:pPr eaLnBrk="1" hangingPunct="1">
              <a:lnSpc>
                <a:spcPct val="95000"/>
              </a:lnSpc>
              <a:spcBef>
                <a:spcPct val="20000"/>
              </a:spcBef>
              <a:spcAft>
                <a:spcPct val="20000"/>
              </a:spcAft>
              <a:buFont typeface="Arial" panose="020B0604020202020204" pitchFamily="34" charset="0"/>
              <a:buAutoNum type="alphaUcPeriod"/>
            </a:pPr>
            <a:r>
              <a:rPr lang="en-US" altLang="en-US" sz="2200"/>
              <a:t>    1.0 m/s right.</a:t>
            </a:r>
          </a:p>
          <a:p>
            <a:pPr eaLnBrk="1" hangingPunct="1">
              <a:lnSpc>
                <a:spcPct val="95000"/>
              </a:lnSpc>
              <a:spcBef>
                <a:spcPct val="20000"/>
              </a:spcBef>
              <a:spcAft>
                <a:spcPct val="20000"/>
              </a:spcAft>
              <a:buFont typeface="Arial" panose="020B0604020202020204" pitchFamily="34" charset="0"/>
              <a:buAutoNum type="alphaUcPeriod"/>
            </a:pPr>
            <a:r>
              <a:rPr lang="en-US" altLang="en-US" sz="2200"/>
              <a:t>    2.0 m/s right.</a:t>
            </a:r>
            <a:endParaRPr lang="en-US" altLang="en-US">
              <a:latin typeface="Times New Roman" panose="02020603050405020304" pitchFamily="18" charset="0"/>
            </a:endParaRPr>
          </a:p>
        </p:txBody>
      </p:sp>
      <p:sp>
        <p:nvSpPr>
          <p:cNvPr id="36867" name="Rectangle 7">
            <a:extLst>
              <a:ext uri="{FF2B5EF4-FFF2-40B4-BE49-F238E27FC236}">
                <a16:creationId xmlns:a16="http://schemas.microsoft.com/office/drawing/2014/main" id="{0D10986B-7CE6-CA4D-A7DA-462B0635C3CF}"/>
              </a:ext>
            </a:extLst>
          </p:cNvPr>
          <p:cNvSpPr>
            <a:spLocks noChangeArrowheads="1"/>
          </p:cNvSpPr>
          <p:nvPr/>
        </p:nvSpPr>
        <p:spPr bwMode="auto">
          <a:xfrm>
            <a:off x="76200" y="88900"/>
            <a:ext cx="740727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a:solidFill>
                  <a:schemeClr val="bg1"/>
                </a:solidFill>
              </a:rPr>
              <a:t>QuickCheck 9.3</a:t>
            </a:r>
          </a:p>
        </p:txBody>
      </p:sp>
      <p:pic>
        <p:nvPicPr>
          <p:cNvPr id="36868" name="Picture 4" descr="CH9_PPT_Slide_32-33">
            <a:extLst>
              <a:ext uri="{FF2B5EF4-FFF2-40B4-BE49-F238E27FC236}">
                <a16:creationId xmlns:a16="http://schemas.microsoft.com/office/drawing/2014/main" id="{8B3D2774-2BBA-224A-B7FC-A2124AEBD7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875" r="1857" b="9499"/>
          <a:stretch>
            <a:fillRect/>
          </a:stretch>
        </p:blipFill>
        <p:spPr bwMode="auto">
          <a:xfrm>
            <a:off x="5251450" y="1863725"/>
            <a:ext cx="3635375"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6869" name="Object 5">
            <a:extLst>
              <a:ext uri="{FF2B5EF4-FFF2-40B4-BE49-F238E27FC236}">
                <a16:creationId xmlns:a16="http://schemas.microsoft.com/office/drawing/2014/main" id="{8BE01F56-E86C-C243-A019-1A00492268BB}"/>
              </a:ext>
            </a:extLst>
          </p:cNvPr>
          <p:cNvGraphicFramePr>
            <a:graphicFrameLocks noChangeAspect="1"/>
          </p:cNvGraphicFramePr>
          <p:nvPr/>
        </p:nvGraphicFramePr>
        <p:xfrm>
          <a:off x="38100" y="4038600"/>
          <a:ext cx="403225" cy="371475"/>
        </p:xfrm>
        <a:graphic>
          <a:graphicData uri="http://schemas.openxmlformats.org/presentationml/2006/ole">
            <mc:AlternateContent xmlns:mc="http://schemas.openxmlformats.org/markup-compatibility/2006">
              <mc:Choice xmlns:v="urn:schemas-microsoft-com:vml" Requires="v">
                <p:oleObj spid="_x0000_s36880" name="Photo Editor Photo" r:id="rId5" imgW="635000" imgH="584200" progId="MSPhotoEd.3">
                  <p:embed/>
                </p:oleObj>
              </mc:Choice>
              <mc:Fallback>
                <p:oleObj name="Photo Editor Photo" r:id="rId5" imgW="635000" imgH="584200" progId="MSPhotoEd.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 y="4038600"/>
                        <a:ext cx="403225" cy="371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870" name="Rectangle 6">
            <a:extLst>
              <a:ext uri="{FF2B5EF4-FFF2-40B4-BE49-F238E27FC236}">
                <a16:creationId xmlns:a16="http://schemas.microsoft.com/office/drawing/2014/main" id="{A3FD2507-360C-7646-8892-D721C2253EA5}"/>
              </a:ext>
            </a:extLst>
          </p:cNvPr>
          <p:cNvSpPr>
            <a:spLocks noChangeArrowheads="1"/>
          </p:cNvSpPr>
          <p:nvPr/>
        </p:nvSpPr>
        <p:spPr bwMode="auto">
          <a:xfrm>
            <a:off x="7848600" y="6489700"/>
            <a:ext cx="1219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3001B"/>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20000"/>
              </a:spcBef>
              <a:buClr>
                <a:srgbClr val="93001B"/>
              </a:buClr>
              <a:buFont typeface="Wingdings" pitchFamily="2" charset="2"/>
              <a:buNone/>
            </a:pPr>
            <a:r>
              <a:rPr lang="en-US" altLang="en-US" sz="1200"/>
              <a:t>Slide 9-34</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a:extLst>
              <a:ext uri="{FF2B5EF4-FFF2-40B4-BE49-F238E27FC236}">
                <a16:creationId xmlns:a16="http://schemas.microsoft.com/office/drawing/2014/main" id="{51AF0FF5-4065-B840-B0F2-ACE21C4E7B86}"/>
              </a:ext>
            </a:extLst>
          </p:cNvPr>
          <p:cNvSpPr>
            <a:spLocks noGrp="1" noChangeArrowheads="1"/>
          </p:cNvSpPr>
          <p:nvPr>
            <p:ph type="title" idx="4294967295"/>
          </p:nvPr>
        </p:nvSpPr>
        <p:spPr>
          <a:xfrm>
            <a:off x="63500" y="139700"/>
            <a:ext cx="8229600" cy="365125"/>
          </a:xfrm>
        </p:spPr>
        <p:txBody>
          <a:bodyPr/>
          <a:lstStyle/>
          <a:p>
            <a:pPr algn="l" eaLnBrk="1" hangingPunct="1">
              <a:defRPr/>
            </a:pPr>
            <a:r>
              <a:rPr lang="en-US" sz="3200">
                <a:solidFill>
                  <a:schemeClr val="bg1"/>
                </a:solidFill>
              </a:rPr>
              <a:t>Momentum Bar Charts</a:t>
            </a:r>
            <a:endParaRPr lang="en-US" b="1">
              <a:solidFill>
                <a:srgbClr val="35709F"/>
              </a:solidFill>
              <a:effectLst>
                <a:outerShdw blurRad="38100" dist="38100" dir="2700000" algn="tl">
                  <a:srgbClr val="C0C0C0"/>
                </a:outerShdw>
              </a:effectLst>
            </a:endParaRPr>
          </a:p>
        </p:txBody>
      </p:sp>
      <p:sp>
        <p:nvSpPr>
          <p:cNvPr id="37891" name="Text Box 5">
            <a:extLst>
              <a:ext uri="{FF2B5EF4-FFF2-40B4-BE49-F238E27FC236}">
                <a16:creationId xmlns:a16="http://schemas.microsoft.com/office/drawing/2014/main" id="{E518A85E-58AA-804D-8BD6-E2EF3D50EB61}"/>
              </a:ext>
            </a:extLst>
          </p:cNvPr>
          <p:cNvSpPr txBox="1">
            <a:spLocks noChangeArrowheads="1"/>
          </p:cNvSpPr>
          <p:nvPr/>
        </p:nvSpPr>
        <p:spPr bwMode="auto">
          <a:xfrm>
            <a:off x="50800" y="846138"/>
            <a:ext cx="87122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17500" indent="-3175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5000"/>
              </a:lnSpc>
              <a:spcBef>
                <a:spcPct val="20000"/>
              </a:spcBef>
              <a:spcAft>
                <a:spcPct val="20000"/>
              </a:spcAft>
              <a:buClr>
                <a:srgbClr val="93001B"/>
              </a:buClr>
              <a:buFont typeface="Wingdings" pitchFamily="2" charset="2"/>
              <a:buChar char="§"/>
            </a:pPr>
            <a:r>
              <a:rPr lang="en-US" altLang="en-US" sz="2600">
                <a:cs typeface="Arial" panose="020B0604020202020204" pitchFamily="34" charset="0"/>
              </a:rPr>
              <a:t>Impulse </a:t>
            </a:r>
            <a:r>
              <a:rPr lang="en-US" altLang="en-US" sz="2600" i="1">
                <a:latin typeface="Times New Roman" panose="02020603050405020304" pitchFamily="18" charset="0"/>
                <a:cs typeface="Arial" panose="020B0604020202020204" pitchFamily="34" charset="0"/>
              </a:rPr>
              <a:t>J</a:t>
            </a:r>
            <a:r>
              <a:rPr lang="en-US" altLang="en-US" sz="2600" i="1" baseline="-25000">
                <a:latin typeface="Times New Roman" panose="02020603050405020304" pitchFamily="18" charset="0"/>
                <a:cs typeface="Arial" panose="020B0604020202020204" pitchFamily="34" charset="0"/>
              </a:rPr>
              <a:t>x</a:t>
            </a:r>
            <a:r>
              <a:rPr lang="en-US" altLang="en-US" sz="2600">
                <a:cs typeface="Arial" panose="020B0604020202020204" pitchFamily="34" charset="0"/>
              </a:rPr>
              <a:t> transfers momentum to an object.</a:t>
            </a:r>
          </a:p>
          <a:p>
            <a:pPr eaLnBrk="1" hangingPunct="1">
              <a:lnSpc>
                <a:spcPct val="95000"/>
              </a:lnSpc>
              <a:spcBef>
                <a:spcPct val="20000"/>
              </a:spcBef>
              <a:spcAft>
                <a:spcPct val="20000"/>
              </a:spcAft>
              <a:buClr>
                <a:srgbClr val="93001B"/>
              </a:buClr>
              <a:buFont typeface="Wingdings" pitchFamily="2" charset="2"/>
              <a:buChar char="§"/>
            </a:pPr>
            <a:r>
              <a:rPr lang="en-US" altLang="en-US" sz="2600">
                <a:cs typeface="Arial" panose="020B0604020202020204" pitchFamily="34" charset="0"/>
              </a:rPr>
              <a:t>If an object has an initial momentum of </a:t>
            </a:r>
            <a:r>
              <a:rPr lang="en-US" altLang="en-US" sz="2600">
                <a:latin typeface="Times New Roman" panose="02020603050405020304" pitchFamily="18" charset="0"/>
                <a:cs typeface="Arial" panose="020B0604020202020204" pitchFamily="34" charset="0"/>
              </a:rPr>
              <a:t>2 kg m/s, a </a:t>
            </a:r>
            <a:br>
              <a:rPr lang="en-US" altLang="en-US" sz="2600">
                <a:latin typeface="Times New Roman" panose="02020603050405020304" pitchFamily="18" charset="0"/>
                <a:cs typeface="Arial" panose="020B0604020202020204" pitchFamily="34" charset="0"/>
              </a:rPr>
            </a:br>
            <a:r>
              <a:rPr lang="en-US" altLang="en-US" sz="2600">
                <a:latin typeface="Times New Roman" panose="02020603050405020304" pitchFamily="18" charset="0"/>
                <a:cs typeface="Arial" panose="020B0604020202020204" pitchFamily="34" charset="0"/>
              </a:rPr>
              <a:t>+1 kg m/s</a:t>
            </a:r>
            <a:r>
              <a:rPr lang="en-US" altLang="en-US" sz="2600">
                <a:cs typeface="Arial" panose="020B0604020202020204" pitchFamily="34" charset="0"/>
              </a:rPr>
              <a:t> impulse exerted on the object increases its momentum to </a:t>
            </a:r>
            <a:r>
              <a:rPr lang="en-US" altLang="en-US" sz="2600">
                <a:latin typeface="Times New Roman" panose="02020603050405020304" pitchFamily="18" charset="0"/>
                <a:cs typeface="Arial" panose="020B0604020202020204" pitchFamily="34" charset="0"/>
              </a:rPr>
              <a:t>3 kg m/s.</a:t>
            </a:r>
            <a:endParaRPr lang="en-US" altLang="en-US" sz="2600">
              <a:cs typeface="Arial" panose="020B0604020202020204" pitchFamily="34" charset="0"/>
            </a:endParaRPr>
          </a:p>
          <a:p>
            <a:pPr eaLnBrk="1" hangingPunct="1">
              <a:lnSpc>
                <a:spcPct val="95000"/>
              </a:lnSpc>
              <a:spcBef>
                <a:spcPct val="20000"/>
              </a:spcBef>
              <a:spcAft>
                <a:spcPct val="20000"/>
              </a:spcAft>
              <a:buClr>
                <a:srgbClr val="93001B"/>
              </a:buClr>
              <a:buFont typeface="Wingdings" pitchFamily="2" charset="2"/>
              <a:buChar char="§"/>
            </a:pPr>
            <a:r>
              <a:rPr lang="en-US" altLang="en-US" sz="2600" i="1">
                <a:latin typeface="Times New Roman" panose="02020603050405020304" pitchFamily="18" charset="0"/>
                <a:cs typeface="Arial" panose="020B0604020202020204" pitchFamily="34" charset="0"/>
              </a:rPr>
              <a:t>p</a:t>
            </a:r>
            <a:r>
              <a:rPr lang="en-US" altLang="en-US" sz="2600" baseline="-25000">
                <a:latin typeface="Times New Roman" panose="02020603050405020304" pitchFamily="18" charset="0"/>
                <a:cs typeface="Arial" panose="020B0604020202020204" pitchFamily="34" charset="0"/>
              </a:rPr>
              <a:t>f</a:t>
            </a:r>
            <a:r>
              <a:rPr lang="en-US" altLang="en-US" sz="2600" i="1" baseline="-25000">
                <a:latin typeface="Times New Roman" panose="02020603050405020304" pitchFamily="18" charset="0"/>
                <a:cs typeface="Arial" panose="020B0604020202020204" pitchFamily="34" charset="0"/>
              </a:rPr>
              <a:t>x</a:t>
            </a:r>
            <a:r>
              <a:rPr lang="en-US" altLang="en-US" sz="2600">
                <a:latin typeface="Times New Roman" panose="02020603050405020304" pitchFamily="18" charset="0"/>
                <a:cs typeface="Arial" panose="020B0604020202020204" pitchFamily="34" charset="0"/>
              </a:rPr>
              <a:t> = </a:t>
            </a:r>
            <a:r>
              <a:rPr lang="en-US" altLang="en-US" sz="2600" i="1">
                <a:latin typeface="Times New Roman" panose="02020603050405020304" pitchFamily="18" charset="0"/>
                <a:cs typeface="Arial" panose="020B0604020202020204" pitchFamily="34" charset="0"/>
              </a:rPr>
              <a:t>p</a:t>
            </a:r>
            <a:r>
              <a:rPr lang="en-US" altLang="en-US" sz="2600" baseline="-25000">
                <a:latin typeface="Times New Roman" panose="02020603050405020304" pitchFamily="18" charset="0"/>
                <a:cs typeface="Arial" panose="020B0604020202020204" pitchFamily="34" charset="0"/>
              </a:rPr>
              <a:t>i</a:t>
            </a:r>
            <a:r>
              <a:rPr lang="en-US" altLang="en-US" sz="2600" i="1" baseline="-25000">
                <a:latin typeface="Times New Roman" panose="02020603050405020304" pitchFamily="18" charset="0"/>
                <a:cs typeface="Arial" panose="020B0604020202020204" pitchFamily="34" charset="0"/>
              </a:rPr>
              <a:t>x</a:t>
            </a:r>
            <a:r>
              <a:rPr lang="en-US" altLang="en-US" sz="2600">
                <a:latin typeface="Times New Roman" panose="02020603050405020304" pitchFamily="18" charset="0"/>
                <a:cs typeface="Arial" panose="020B0604020202020204" pitchFamily="34" charset="0"/>
              </a:rPr>
              <a:t> + </a:t>
            </a:r>
            <a:r>
              <a:rPr lang="en-US" altLang="en-US" sz="2600" i="1">
                <a:latin typeface="Times New Roman" panose="02020603050405020304" pitchFamily="18" charset="0"/>
                <a:cs typeface="Arial" panose="020B0604020202020204" pitchFamily="34" charset="0"/>
              </a:rPr>
              <a:t>J</a:t>
            </a:r>
            <a:r>
              <a:rPr lang="en-US" altLang="en-US" sz="2600" i="1" baseline="-25000">
                <a:latin typeface="Times New Roman" panose="02020603050405020304" pitchFamily="18" charset="0"/>
                <a:cs typeface="Arial" panose="020B0604020202020204" pitchFamily="34" charset="0"/>
              </a:rPr>
              <a:t>x</a:t>
            </a:r>
          </a:p>
        </p:txBody>
      </p:sp>
      <p:sp>
        <p:nvSpPr>
          <p:cNvPr id="37892" name="Text Box 5">
            <a:extLst>
              <a:ext uri="{FF2B5EF4-FFF2-40B4-BE49-F238E27FC236}">
                <a16:creationId xmlns:a16="http://schemas.microsoft.com/office/drawing/2014/main" id="{40EEB421-37C8-7E4D-90B1-1290BCF7EF0D}"/>
              </a:ext>
            </a:extLst>
          </p:cNvPr>
          <p:cNvSpPr txBox="1">
            <a:spLocks noChangeArrowheads="1"/>
          </p:cNvSpPr>
          <p:nvPr/>
        </p:nvSpPr>
        <p:spPr bwMode="auto">
          <a:xfrm>
            <a:off x="50800" y="3222625"/>
            <a:ext cx="4902200"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17500" indent="-3175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5000"/>
              </a:lnSpc>
              <a:spcBef>
                <a:spcPct val="20000"/>
              </a:spcBef>
              <a:spcAft>
                <a:spcPct val="20000"/>
              </a:spcAft>
              <a:buClr>
                <a:srgbClr val="93001B"/>
              </a:buClr>
              <a:buFont typeface="Wingdings" pitchFamily="2" charset="2"/>
              <a:buChar char="§"/>
            </a:pPr>
            <a:r>
              <a:rPr lang="en-US" altLang="en-US" sz="2600">
                <a:cs typeface="Arial" panose="020B0604020202020204" pitchFamily="34" charset="0"/>
              </a:rPr>
              <a:t>We can represent this “momentum accounting” with a </a:t>
            </a:r>
            <a:r>
              <a:rPr lang="en-US" altLang="en-US" sz="2600" b="1">
                <a:cs typeface="Arial" panose="020B0604020202020204" pitchFamily="34" charset="0"/>
              </a:rPr>
              <a:t>momentum bar chart</a:t>
            </a:r>
            <a:r>
              <a:rPr lang="en-US" altLang="en-US" sz="2600">
                <a:cs typeface="Arial" panose="020B0604020202020204" pitchFamily="34" charset="0"/>
              </a:rPr>
              <a:t>.</a:t>
            </a:r>
            <a:endParaRPr lang="en-US" altLang="en-US" sz="2600" b="1">
              <a:cs typeface="Arial" panose="020B0604020202020204" pitchFamily="34" charset="0"/>
            </a:endParaRPr>
          </a:p>
          <a:p>
            <a:pPr eaLnBrk="1" hangingPunct="1">
              <a:lnSpc>
                <a:spcPct val="95000"/>
              </a:lnSpc>
              <a:spcBef>
                <a:spcPct val="20000"/>
              </a:spcBef>
              <a:spcAft>
                <a:spcPct val="20000"/>
              </a:spcAft>
              <a:buClr>
                <a:srgbClr val="93001B"/>
              </a:buClr>
              <a:buFont typeface="Wingdings" pitchFamily="2" charset="2"/>
              <a:buChar char="§"/>
            </a:pPr>
            <a:r>
              <a:rPr lang="en-US" altLang="en-US" sz="2600">
                <a:cs typeface="Arial" panose="020B0604020202020204" pitchFamily="34" charset="0"/>
              </a:rPr>
              <a:t>The figure shows how one 1 unit of impulse adds to 2 units of initial momentum to give 3 units of final momentum.</a:t>
            </a:r>
          </a:p>
        </p:txBody>
      </p:sp>
      <p:pic>
        <p:nvPicPr>
          <p:cNvPr id="37893" name="Picture 7" descr="09_06_FigureA">
            <a:extLst>
              <a:ext uri="{FF2B5EF4-FFF2-40B4-BE49-F238E27FC236}">
                <a16:creationId xmlns:a16="http://schemas.microsoft.com/office/drawing/2014/main" id="{779B983C-6DDB-9443-AC0F-C05EFE4FEB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6264" b="3139"/>
          <a:stretch>
            <a:fillRect/>
          </a:stretch>
        </p:blipFill>
        <p:spPr bwMode="auto">
          <a:xfrm>
            <a:off x="5286375" y="2794000"/>
            <a:ext cx="340042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Rectangle 8">
            <a:extLst>
              <a:ext uri="{FF2B5EF4-FFF2-40B4-BE49-F238E27FC236}">
                <a16:creationId xmlns:a16="http://schemas.microsoft.com/office/drawing/2014/main" id="{706EB676-7B36-ED41-99CC-B0C9B298D67A}"/>
              </a:ext>
            </a:extLst>
          </p:cNvPr>
          <p:cNvSpPr>
            <a:spLocks noChangeArrowheads="1"/>
          </p:cNvSpPr>
          <p:nvPr/>
        </p:nvSpPr>
        <p:spPr bwMode="auto">
          <a:xfrm>
            <a:off x="7848600" y="6489700"/>
            <a:ext cx="1219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3001B"/>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20000"/>
              </a:spcBef>
              <a:buClr>
                <a:srgbClr val="93001B"/>
              </a:buClr>
              <a:buFont typeface="Wingdings" pitchFamily="2" charset="2"/>
              <a:buNone/>
            </a:pPr>
            <a:r>
              <a:rPr lang="en-US" altLang="en-US" sz="1200"/>
              <a:t>Slide 9-35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3">
            <a:extLst>
              <a:ext uri="{FF2B5EF4-FFF2-40B4-BE49-F238E27FC236}">
                <a16:creationId xmlns:a16="http://schemas.microsoft.com/office/drawing/2014/main" id="{ED15BE68-51E4-B641-877E-5728DF8F3088}"/>
              </a:ext>
            </a:extLst>
          </p:cNvPr>
          <p:cNvSpPr>
            <a:spLocks noGrp="1" noChangeArrowheads="1"/>
          </p:cNvSpPr>
          <p:nvPr>
            <p:ph type="title" idx="4294967295"/>
          </p:nvPr>
        </p:nvSpPr>
        <p:spPr>
          <a:xfrm>
            <a:off x="63500" y="0"/>
            <a:ext cx="8229600" cy="633413"/>
          </a:xfrm>
        </p:spPr>
        <p:txBody>
          <a:bodyPr/>
          <a:lstStyle/>
          <a:p>
            <a:pPr algn="l" eaLnBrk="1" hangingPunct="1"/>
            <a:r>
              <a:rPr lang="en-US" altLang="en-US" sz="3200">
                <a:solidFill>
                  <a:schemeClr val="bg1"/>
                </a:solidFill>
              </a:rPr>
              <a:t>Chapter 9 Preview</a:t>
            </a:r>
          </a:p>
        </p:txBody>
      </p:sp>
      <p:pic>
        <p:nvPicPr>
          <p:cNvPr id="6147" name="Picture 4" descr="09_ChPreview_02">
            <a:extLst>
              <a:ext uri="{FF2B5EF4-FFF2-40B4-BE49-F238E27FC236}">
                <a16:creationId xmlns:a16="http://schemas.microsoft.com/office/drawing/2014/main" id="{AAC7E0E0-DD3D-CE4D-95FF-F21D3BEB01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5061"/>
          <a:stretch>
            <a:fillRect/>
          </a:stretch>
        </p:blipFill>
        <p:spPr bwMode="auto">
          <a:xfrm>
            <a:off x="2622550" y="1287463"/>
            <a:ext cx="38957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5">
            <a:extLst>
              <a:ext uri="{FF2B5EF4-FFF2-40B4-BE49-F238E27FC236}">
                <a16:creationId xmlns:a16="http://schemas.microsoft.com/office/drawing/2014/main" id="{2E667072-FD48-4A4E-BE72-25011947C7A3}"/>
              </a:ext>
            </a:extLst>
          </p:cNvPr>
          <p:cNvSpPr>
            <a:spLocks noChangeArrowheads="1"/>
          </p:cNvSpPr>
          <p:nvPr/>
        </p:nvSpPr>
        <p:spPr bwMode="auto">
          <a:xfrm>
            <a:off x="7848600" y="6489700"/>
            <a:ext cx="1219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3001B"/>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20000"/>
              </a:spcBef>
              <a:buClr>
                <a:srgbClr val="93001B"/>
              </a:buClr>
              <a:buFont typeface="Wingdings" pitchFamily="2" charset="2"/>
              <a:buNone/>
            </a:pPr>
            <a:r>
              <a:rPr lang="en-US" altLang="en-US" sz="1200"/>
              <a:t>Slide 9-4</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4DDF796F-E22E-4A4E-8DDE-FC9B5C50DB90}"/>
              </a:ext>
            </a:extLst>
          </p:cNvPr>
          <p:cNvSpPr>
            <a:spLocks noGrp="1" noChangeArrowheads="1"/>
          </p:cNvSpPr>
          <p:nvPr>
            <p:ph type="title" idx="4294967295"/>
          </p:nvPr>
        </p:nvSpPr>
        <p:spPr>
          <a:xfrm>
            <a:off x="63500" y="139700"/>
            <a:ext cx="8229600" cy="365125"/>
          </a:xfrm>
        </p:spPr>
        <p:txBody>
          <a:bodyPr/>
          <a:lstStyle/>
          <a:p>
            <a:pPr algn="l" eaLnBrk="1" hangingPunct="1"/>
            <a:r>
              <a:rPr lang="en-US" altLang="en-US" sz="3200">
                <a:solidFill>
                  <a:schemeClr val="bg1"/>
                </a:solidFill>
              </a:rPr>
              <a:t>Momentum Bar Charts</a:t>
            </a:r>
          </a:p>
        </p:txBody>
      </p:sp>
      <p:sp>
        <p:nvSpPr>
          <p:cNvPr id="38915" name="Text Box 5">
            <a:extLst>
              <a:ext uri="{FF2B5EF4-FFF2-40B4-BE49-F238E27FC236}">
                <a16:creationId xmlns:a16="http://schemas.microsoft.com/office/drawing/2014/main" id="{69BAF9C0-A61C-9C4F-AE8C-87D6770A714B}"/>
              </a:ext>
            </a:extLst>
          </p:cNvPr>
          <p:cNvSpPr txBox="1">
            <a:spLocks noChangeArrowheads="1"/>
          </p:cNvSpPr>
          <p:nvPr/>
        </p:nvSpPr>
        <p:spPr bwMode="auto">
          <a:xfrm>
            <a:off x="50800" y="1331913"/>
            <a:ext cx="8636000"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17500" indent="-3175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spcAft>
                <a:spcPct val="20000"/>
              </a:spcAft>
              <a:buClr>
                <a:srgbClr val="93001B"/>
              </a:buClr>
              <a:buFont typeface="Wingdings" pitchFamily="2" charset="2"/>
              <a:buChar char="§"/>
            </a:pPr>
            <a:r>
              <a:rPr lang="en-US" altLang="en-US" sz="2600">
                <a:cs typeface="Arial" panose="020B0604020202020204" pitchFamily="34" charset="0"/>
              </a:rPr>
              <a:t>A rubber ball is initially moving to the right with </a:t>
            </a:r>
            <a:br>
              <a:rPr lang="en-US" altLang="en-US" sz="2600">
                <a:cs typeface="Arial" panose="020B0604020202020204" pitchFamily="34" charset="0"/>
              </a:rPr>
            </a:br>
            <a:r>
              <a:rPr lang="en-US" altLang="en-US" sz="2600" i="1">
                <a:latin typeface="Times New Roman" panose="02020603050405020304" pitchFamily="18" charset="0"/>
                <a:cs typeface="Arial" panose="020B0604020202020204" pitchFamily="34" charset="0"/>
              </a:rPr>
              <a:t>p</a:t>
            </a:r>
            <a:r>
              <a:rPr lang="en-US" altLang="en-US" sz="2600" baseline="-25000">
                <a:latin typeface="Times New Roman" panose="02020603050405020304" pitchFamily="18" charset="0"/>
                <a:cs typeface="Arial" panose="020B0604020202020204" pitchFamily="34" charset="0"/>
              </a:rPr>
              <a:t>i</a:t>
            </a:r>
            <a:r>
              <a:rPr lang="en-US" altLang="en-US" sz="2600" i="1" baseline="-25000">
                <a:latin typeface="Times New Roman" panose="02020603050405020304" pitchFamily="18" charset="0"/>
                <a:cs typeface="Arial" panose="020B0604020202020204" pitchFamily="34" charset="0"/>
              </a:rPr>
              <a:t>x</a:t>
            </a:r>
            <a:r>
              <a:rPr lang="en-US" altLang="en-US" sz="2600">
                <a:latin typeface="Times New Roman" panose="02020603050405020304" pitchFamily="18" charset="0"/>
                <a:cs typeface="Arial" panose="020B0604020202020204" pitchFamily="34" charset="0"/>
              </a:rPr>
              <a:t> = +2 kg m/s.</a:t>
            </a:r>
            <a:endParaRPr lang="en-US" altLang="en-US" sz="2600">
              <a:cs typeface="Arial" panose="020B0604020202020204" pitchFamily="34" charset="0"/>
            </a:endParaRPr>
          </a:p>
          <a:p>
            <a:pPr eaLnBrk="1" hangingPunct="1">
              <a:spcBef>
                <a:spcPct val="20000"/>
              </a:spcBef>
              <a:spcAft>
                <a:spcPct val="20000"/>
              </a:spcAft>
              <a:buClr>
                <a:srgbClr val="93001B"/>
              </a:buClr>
              <a:buFont typeface="Wingdings" pitchFamily="2" charset="2"/>
              <a:buChar char="§"/>
            </a:pPr>
            <a:r>
              <a:rPr lang="en-US" altLang="en-US" sz="2600">
                <a:cs typeface="Arial" panose="020B0604020202020204" pitchFamily="34" charset="0"/>
              </a:rPr>
              <a:t>It collides with a wall which </a:t>
            </a:r>
            <a:br>
              <a:rPr lang="en-US" altLang="en-US" sz="2600">
                <a:cs typeface="Arial" panose="020B0604020202020204" pitchFamily="34" charset="0"/>
              </a:rPr>
            </a:br>
            <a:r>
              <a:rPr lang="en-US" altLang="en-US" sz="2600">
                <a:cs typeface="Arial" panose="020B0604020202020204" pitchFamily="34" charset="0"/>
              </a:rPr>
              <a:t>delivers an impulse of </a:t>
            </a:r>
            <a:br>
              <a:rPr lang="en-US" altLang="en-US" sz="2600">
                <a:cs typeface="Arial" panose="020B0604020202020204" pitchFamily="34" charset="0"/>
              </a:rPr>
            </a:br>
            <a:r>
              <a:rPr lang="en-US" altLang="en-US" sz="2600" i="1">
                <a:latin typeface="Times New Roman" panose="02020603050405020304" pitchFamily="18" charset="0"/>
                <a:cs typeface="Arial" panose="020B0604020202020204" pitchFamily="34" charset="0"/>
              </a:rPr>
              <a:t>J</a:t>
            </a:r>
            <a:r>
              <a:rPr lang="en-US" altLang="en-US" sz="2600" i="1" baseline="-25000">
                <a:latin typeface="Times New Roman" panose="02020603050405020304" pitchFamily="18" charset="0"/>
                <a:cs typeface="Arial" panose="020B0604020202020204" pitchFamily="34" charset="0"/>
              </a:rPr>
              <a:t>x</a:t>
            </a:r>
            <a:r>
              <a:rPr lang="en-US" altLang="en-US" sz="2600">
                <a:latin typeface="Times New Roman" panose="02020603050405020304" pitchFamily="18" charset="0"/>
                <a:cs typeface="Arial" panose="020B0604020202020204" pitchFamily="34" charset="0"/>
              </a:rPr>
              <a:t> = </a:t>
            </a:r>
            <a:r>
              <a:rPr lang="en-US" altLang="en-US" sz="2600">
                <a:latin typeface="Times New Roman" panose="02020603050405020304" pitchFamily="18" charset="0"/>
                <a:cs typeface="Arial" panose="020B0604020202020204" pitchFamily="34" charset="0"/>
                <a:sym typeface="Symbol" pitchFamily="2" charset="2"/>
              </a:rPr>
              <a:t></a:t>
            </a:r>
            <a:r>
              <a:rPr lang="en-US" altLang="en-US" sz="2600">
                <a:latin typeface="Times New Roman" panose="02020603050405020304" pitchFamily="18" charset="0"/>
                <a:cs typeface="Arial" panose="020B0604020202020204" pitchFamily="34" charset="0"/>
              </a:rPr>
              <a:t>4 N s.</a:t>
            </a:r>
            <a:endParaRPr lang="en-US" altLang="en-US" sz="2600" baseline="-25000">
              <a:cs typeface="Arial" panose="020B0604020202020204" pitchFamily="34" charset="0"/>
            </a:endParaRPr>
          </a:p>
        </p:txBody>
      </p:sp>
      <p:sp>
        <p:nvSpPr>
          <p:cNvPr id="38916" name="Text Box 5">
            <a:extLst>
              <a:ext uri="{FF2B5EF4-FFF2-40B4-BE49-F238E27FC236}">
                <a16:creationId xmlns:a16="http://schemas.microsoft.com/office/drawing/2014/main" id="{B71EE468-14E5-BF49-8162-0ABEFB74E362}"/>
              </a:ext>
            </a:extLst>
          </p:cNvPr>
          <p:cNvSpPr txBox="1">
            <a:spLocks noChangeArrowheads="1"/>
          </p:cNvSpPr>
          <p:nvPr/>
        </p:nvSpPr>
        <p:spPr bwMode="auto">
          <a:xfrm>
            <a:off x="52388" y="3587750"/>
            <a:ext cx="3611562" cy="271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17500" indent="-3175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spcAft>
                <a:spcPct val="20000"/>
              </a:spcAft>
              <a:buClr>
                <a:srgbClr val="93001B"/>
              </a:buClr>
              <a:buFont typeface="Wingdings" pitchFamily="2" charset="2"/>
              <a:buChar char="§"/>
            </a:pPr>
            <a:r>
              <a:rPr lang="en-US" altLang="en-US" sz="2600">
                <a:cs typeface="Arial" panose="020B0604020202020204" pitchFamily="34" charset="0"/>
              </a:rPr>
              <a:t>The figure shows the momentum bar chart to help analyze this collision.</a:t>
            </a:r>
          </a:p>
          <a:p>
            <a:pPr eaLnBrk="1" hangingPunct="1">
              <a:spcBef>
                <a:spcPct val="20000"/>
              </a:spcBef>
              <a:spcAft>
                <a:spcPct val="20000"/>
              </a:spcAft>
              <a:buClr>
                <a:srgbClr val="93001B"/>
              </a:buClr>
              <a:buFont typeface="Wingdings" pitchFamily="2" charset="2"/>
              <a:buChar char="§"/>
            </a:pPr>
            <a:r>
              <a:rPr lang="en-US" altLang="en-US" sz="2600">
                <a:cs typeface="Arial" panose="020B0604020202020204" pitchFamily="34" charset="0"/>
              </a:rPr>
              <a:t>The final momentum is </a:t>
            </a:r>
            <a:r>
              <a:rPr lang="en-US" altLang="en-US" sz="2600" i="1">
                <a:latin typeface="Times New Roman" panose="02020603050405020304" pitchFamily="18" charset="0"/>
                <a:cs typeface="Arial" panose="020B0604020202020204" pitchFamily="34" charset="0"/>
              </a:rPr>
              <a:t>p</a:t>
            </a:r>
            <a:r>
              <a:rPr lang="en-US" altLang="en-US" sz="2600" baseline="-25000">
                <a:latin typeface="Times New Roman" panose="02020603050405020304" pitchFamily="18" charset="0"/>
                <a:cs typeface="Arial" panose="020B0604020202020204" pitchFamily="34" charset="0"/>
              </a:rPr>
              <a:t>f</a:t>
            </a:r>
            <a:r>
              <a:rPr lang="en-US" altLang="en-US" sz="2600" i="1" baseline="-25000">
                <a:latin typeface="Times New Roman" panose="02020603050405020304" pitchFamily="18" charset="0"/>
                <a:cs typeface="Arial" panose="020B0604020202020204" pitchFamily="34" charset="0"/>
              </a:rPr>
              <a:t>x</a:t>
            </a:r>
            <a:r>
              <a:rPr lang="en-US" altLang="en-US" sz="2600">
                <a:latin typeface="Times New Roman" panose="02020603050405020304" pitchFamily="18" charset="0"/>
                <a:cs typeface="Arial" panose="020B0604020202020204" pitchFamily="34" charset="0"/>
              </a:rPr>
              <a:t> = </a:t>
            </a:r>
            <a:r>
              <a:rPr lang="en-US" altLang="en-US" sz="2600">
                <a:latin typeface="Times New Roman" panose="02020603050405020304" pitchFamily="18" charset="0"/>
                <a:cs typeface="Arial" panose="020B0604020202020204" pitchFamily="34" charset="0"/>
                <a:sym typeface="Symbol" pitchFamily="2" charset="2"/>
              </a:rPr>
              <a:t></a:t>
            </a:r>
            <a:r>
              <a:rPr lang="en-US" altLang="en-US" sz="2600">
                <a:latin typeface="Times New Roman" panose="02020603050405020304" pitchFamily="18" charset="0"/>
                <a:cs typeface="Arial" panose="020B0604020202020204" pitchFamily="34" charset="0"/>
              </a:rPr>
              <a:t>2 kg m/s.</a:t>
            </a:r>
            <a:endParaRPr lang="en-US" altLang="en-US" sz="2600">
              <a:cs typeface="Arial" panose="020B0604020202020204" pitchFamily="34" charset="0"/>
            </a:endParaRPr>
          </a:p>
        </p:txBody>
      </p:sp>
      <p:pic>
        <p:nvPicPr>
          <p:cNvPr id="38917" name="Picture 7" descr="09_06_FigureB">
            <a:extLst>
              <a:ext uri="{FF2B5EF4-FFF2-40B4-BE49-F238E27FC236}">
                <a16:creationId xmlns:a16="http://schemas.microsoft.com/office/drawing/2014/main" id="{6E73E887-A53A-AC4E-8D34-DD47BB2744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91" t="2345" b="2905"/>
          <a:stretch>
            <a:fillRect/>
          </a:stretch>
        </p:blipFill>
        <p:spPr bwMode="auto">
          <a:xfrm>
            <a:off x="5257800" y="2362200"/>
            <a:ext cx="3190875"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Rectangle 9">
            <a:extLst>
              <a:ext uri="{FF2B5EF4-FFF2-40B4-BE49-F238E27FC236}">
                <a16:creationId xmlns:a16="http://schemas.microsoft.com/office/drawing/2014/main" id="{964E7586-A5A4-9D45-AE5B-18EEC3FDEFA9}"/>
              </a:ext>
            </a:extLst>
          </p:cNvPr>
          <p:cNvSpPr>
            <a:spLocks noChangeArrowheads="1"/>
          </p:cNvSpPr>
          <p:nvPr/>
        </p:nvSpPr>
        <p:spPr bwMode="auto">
          <a:xfrm>
            <a:off x="7848600" y="6489700"/>
            <a:ext cx="1219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3001B"/>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20000"/>
              </a:spcBef>
              <a:buClr>
                <a:srgbClr val="93001B"/>
              </a:buClr>
              <a:buFont typeface="Wingdings" pitchFamily="2" charset="2"/>
              <a:buNone/>
            </a:pPr>
            <a:r>
              <a:rPr lang="en-US" altLang="en-US" sz="1200"/>
              <a:t>Slide 9-36</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69D1A7C3-7576-294D-A659-97B324F01D1D}"/>
              </a:ext>
            </a:extLst>
          </p:cNvPr>
          <p:cNvSpPr>
            <a:spLocks/>
          </p:cNvSpPr>
          <p:nvPr/>
        </p:nvSpPr>
        <p:spPr bwMode="auto">
          <a:xfrm>
            <a:off x="477838" y="1130300"/>
            <a:ext cx="7751762"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10000"/>
              </a:lnSpc>
            </a:pPr>
            <a:r>
              <a:rPr lang="en-US" altLang="en-US" sz="2600"/>
              <a:t>A force pushes the cart for 1 s, starting from rest. To achieve the same speed with a force half as big, the force would need to push for</a:t>
            </a:r>
          </a:p>
        </p:txBody>
      </p:sp>
      <p:sp>
        <p:nvSpPr>
          <p:cNvPr id="39939" name="Rectangle 3">
            <a:extLst>
              <a:ext uri="{FF2B5EF4-FFF2-40B4-BE49-F238E27FC236}">
                <a16:creationId xmlns:a16="http://schemas.microsoft.com/office/drawing/2014/main" id="{7D6D8FBB-F588-A74F-B290-DA27047DCCD1}"/>
              </a:ext>
            </a:extLst>
          </p:cNvPr>
          <p:cNvSpPr>
            <a:spLocks noChangeArrowheads="1"/>
          </p:cNvSpPr>
          <p:nvPr/>
        </p:nvSpPr>
        <p:spPr bwMode="auto">
          <a:xfrm>
            <a:off x="76200" y="50800"/>
            <a:ext cx="74072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a:solidFill>
                  <a:schemeClr val="bg1"/>
                </a:solidFill>
              </a:rPr>
              <a:t>QuickCheck 9.4</a:t>
            </a:r>
            <a:r>
              <a:rPr lang="en-US" altLang="en-US" sz="2900" b="1">
                <a:solidFill>
                  <a:srgbClr val="316598"/>
                </a:solidFill>
                <a:latin typeface="Times New Roman" panose="02020603050405020304" pitchFamily="18" charset="0"/>
              </a:rPr>
              <a:t> </a:t>
            </a:r>
            <a:endParaRPr lang="en-US" altLang="en-US" sz="5800">
              <a:latin typeface="Gill Sans" panose="020B0502020104020203" pitchFamily="34" charset="-79"/>
            </a:endParaRPr>
          </a:p>
        </p:txBody>
      </p:sp>
      <p:sp>
        <p:nvSpPr>
          <p:cNvPr id="39940" name="Text Box 6">
            <a:extLst>
              <a:ext uri="{FF2B5EF4-FFF2-40B4-BE49-F238E27FC236}">
                <a16:creationId xmlns:a16="http://schemas.microsoft.com/office/drawing/2014/main" id="{7111E894-E4B5-A54E-9C9D-59C57EF76975}"/>
              </a:ext>
            </a:extLst>
          </p:cNvPr>
          <p:cNvSpPr txBox="1">
            <a:spLocks/>
          </p:cNvSpPr>
          <p:nvPr/>
        </p:nvSpPr>
        <p:spPr bwMode="auto">
          <a:xfrm>
            <a:off x="381000" y="2851150"/>
            <a:ext cx="1323975" cy="300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2296" tIns="41148" rIns="82296" bIns="41148">
            <a:spAutoFit/>
          </a:bodyPr>
          <a:lstStyle>
            <a:lvl1pPr marL="412750" indent="-4127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60000"/>
              </a:lnSpc>
              <a:buFont typeface="Arial" panose="020B0604020202020204" pitchFamily="34" charset="0"/>
              <a:buAutoNum type="alphaUcPeriod"/>
            </a:pPr>
            <a:r>
              <a:rPr lang="en-US" altLang="en-US"/>
              <a:t>     s.</a:t>
            </a:r>
          </a:p>
          <a:p>
            <a:pPr eaLnBrk="1" hangingPunct="1">
              <a:lnSpc>
                <a:spcPct val="160000"/>
              </a:lnSpc>
              <a:buFont typeface="Arial" panose="020B0604020202020204" pitchFamily="34" charset="0"/>
              <a:buAutoNum type="alphaUcPeriod"/>
            </a:pPr>
            <a:r>
              <a:rPr lang="en-US" altLang="en-US"/>
              <a:t>     s.</a:t>
            </a:r>
          </a:p>
          <a:p>
            <a:pPr eaLnBrk="1" hangingPunct="1">
              <a:lnSpc>
                <a:spcPct val="160000"/>
              </a:lnSpc>
              <a:buFont typeface="Arial" panose="020B0604020202020204" pitchFamily="34" charset="0"/>
              <a:buAutoNum type="alphaUcPeriod"/>
            </a:pPr>
            <a:r>
              <a:rPr lang="en-US" altLang="en-US"/>
              <a:t>  1 s.</a:t>
            </a:r>
          </a:p>
          <a:p>
            <a:pPr eaLnBrk="1" hangingPunct="1">
              <a:lnSpc>
                <a:spcPct val="160000"/>
              </a:lnSpc>
              <a:buFont typeface="Arial" panose="020B0604020202020204" pitchFamily="34" charset="0"/>
              <a:buAutoNum type="alphaUcPeriod"/>
            </a:pPr>
            <a:r>
              <a:rPr lang="en-US" altLang="en-US"/>
              <a:t>  2 s.</a:t>
            </a:r>
          </a:p>
          <a:p>
            <a:pPr eaLnBrk="1" hangingPunct="1">
              <a:lnSpc>
                <a:spcPct val="160000"/>
              </a:lnSpc>
              <a:buFont typeface="Arial" panose="020B0604020202020204" pitchFamily="34" charset="0"/>
              <a:buAutoNum type="alphaUcPeriod"/>
            </a:pPr>
            <a:r>
              <a:rPr lang="en-US" altLang="en-US"/>
              <a:t>  4 s.</a:t>
            </a:r>
            <a:r>
              <a:rPr lang="en-US" altLang="en-US" i="1"/>
              <a:t> </a:t>
            </a:r>
          </a:p>
        </p:txBody>
      </p:sp>
      <p:grpSp>
        <p:nvGrpSpPr>
          <p:cNvPr id="39941" name="Group 22">
            <a:extLst>
              <a:ext uri="{FF2B5EF4-FFF2-40B4-BE49-F238E27FC236}">
                <a16:creationId xmlns:a16="http://schemas.microsoft.com/office/drawing/2014/main" id="{75714F85-7D44-3C4C-A0A3-444F7B5817D0}"/>
              </a:ext>
            </a:extLst>
          </p:cNvPr>
          <p:cNvGrpSpPr>
            <a:grpSpLocks/>
          </p:cNvGrpSpPr>
          <p:nvPr/>
        </p:nvGrpSpPr>
        <p:grpSpPr bwMode="auto">
          <a:xfrm>
            <a:off x="966788" y="3433763"/>
            <a:ext cx="293687" cy="620712"/>
            <a:chOff x="738" y="1787"/>
            <a:chExt cx="185" cy="391"/>
          </a:xfrm>
        </p:grpSpPr>
        <p:sp>
          <p:nvSpPr>
            <p:cNvPr id="39948" name="Rectangle 20">
              <a:extLst>
                <a:ext uri="{FF2B5EF4-FFF2-40B4-BE49-F238E27FC236}">
                  <a16:creationId xmlns:a16="http://schemas.microsoft.com/office/drawing/2014/main" id="{C2B80420-81D0-384A-9AFC-91E4BE2709AE}"/>
                </a:ext>
              </a:extLst>
            </p:cNvPr>
            <p:cNvSpPr>
              <a:spLocks/>
            </p:cNvSpPr>
            <p:nvPr/>
          </p:nvSpPr>
          <p:spPr bwMode="auto">
            <a:xfrm>
              <a:off x="738" y="1787"/>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latin typeface="Times New Roman" panose="02020603050405020304" pitchFamily="18" charset="0"/>
                </a:rPr>
                <a:t>1</a:t>
              </a:r>
              <a:endParaRPr lang="en-US" altLang="en-US">
                <a:latin typeface="Times New Roman" panose="02020603050405020304" pitchFamily="18" charset="0"/>
              </a:endParaRPr>
            </a:p>
          </p:txBody>
        </p:sp>
        <p:sp>
          <p:nvSpPr>
            <p:cNvPr id="39949" name="Rectangle 21">
              <a:extLst>
                <a:ext uri="{FF2B5EF4-FFF2-40B4-BE49-F238E27FC236}">
                  <a16:creationId xmlns:a16="http://schemas.microsoft.com/office/drawing/2014/main" id="{7B4CF0FE-A8AC-5043-8070-C1823664CBCC}"/>
                </a:ext>
              </a:extLst>
            </p:cNvPr>
            <p:cNvSpPr>
              <a:spLocks/>
            </p:cNvSpPr>
            <p:nvPr/>
          </p:nvSpPr>
          <p:spPr bwMode="auto">
            <a:xfrm>
              <a:off x="743" y="1966"/>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latin typeface="Times New Roman" panose="02020603050405020304" pitchFamily="18" charset="0"/>
                </a:rPr>
                <a:t>2</a:t>
              </a:r>
              <a:endParaRPr lang="en-US" altLang="en-US">
                <a:latin typeface="Times New Roman" panose="02020603050405020304" pitchFamily="18" charset="0"/>
              </a:endParaRPr>
            </a:p>
          </p:txBody>
        </p:sp>
        <p:sp>
          <p:nvSpPr>
            <p:cNvPr id="39950" name="Line 22">
              <a:extLst>
                <a:ext uri="{FF2B5EF4-FFF2-40B4-BE49-F238E27FC236}">
                  <a16:creationId xmlns:a16="http://schemas.microsoft.com/office/drawing/2014/main" id="{42757DFD-293F-724D-85CD-887A4E53C01E}"/>
                </a:ext>
              </a:extLst>
            </p:cNvPr>
            <p:cNvSpPr>
              <a:spLocks noChangeShapeType="1"/>
            </p:cNvSpPr>
            <p:nvPr/>
          </p:nvSpPr>
          <p:spPr bwMode="auto">
            <a:xfrm>
              <a:off x="770" y="1970"/>
              <a:ext cx="12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9942" name="Group 23">
            <a:extLst>
              <a:ext uri="{FF2B5EF4-FFF2-40B4-BE49-F238E27FC236}">
                <a16:creationId xmlns:a16="http://schemas.microsoft.com/office/drawing/2014/main" id="{E9A16197-C839-7D4F-8BD1-00C292DEB1CA}"/>
              </a:ext>
            </a:extLst>
          </p:cNvPr>
          <p:cNvGrpSpPr>
            <a:grpSpLocks/>
          </p:cNvGrpSpPr>
          <p:nvPr/>
        </p:nvGrpSpPr>
        <p:grpSpPr bwMode="auto">
          <a:xfrm>
            <a:off x="960438" y="2881313"/>
            <a:ext cx="293687" cy="620712"/>
            <a:chOff x="2575" y="2863"/>
            <a:chExt cx="205" cy="435"/>
          </a:xfrm>
        </p:grpSpPr>
        <p:sp>
          <p:nvSpPr>
            <p:cNvPr id="39945" name="Rectangle 24">
              <a:extLst>
                <a:ext uri="{FF2B5EF4-FFF2-40B4-BE49-F238E27FC236}">
                  <a16:creationId xmlns:a16="http://schemas.microsoft.com/office/drawing/2014/main" id="{41DADA5A-ECC5-5442-B84E-AE844416592C}"/>
                </a:ext>
              </a:extLst>
            </p:cNvPr>
            <p:cNvSpPr>
              <a:spLocks/>
            </p:cNvSpPr>
            <p:nvPr/>
          </p:nvSpPr>
          <p:spPr bwMode="auto">
            <a:xfrm>
              <a:off x="2575" y="2863"/>
              <a:ext cx="199"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latin typeface="Times New Roman" panose="02020603050405020304" pitchFamily="18" charset="0"/>
                </a:rPr>
                <a:t>1</a:t>
              </a:r>
              <a:endParaRPr lang="en-US" altLang="en-US">
                <a:latin typeface="Times New Roman" panose="02020603050405020304" pitchFamily="18" charset="0"/>
              </a:endParaRPr>
            </a:p>
          </p:txBody>
        </p:sp>
        <p:sp>
          <p:nvSpPr>
            <p:cNvPr id="39946" name="Rectangle 25">
              <a:extLst>
                <a:ext uri="{FF2B5EF4-FFF2-40B4-BE49-F238E27FC236}">
                  <a16:creationId xmlns:a16="http://schemas.microsoft.com/office/drawing/2014/main" id="{F50101FF-65FF-BF40-87BE-7D8D1DB7732A}"/>
                </a:ext>
              </a:extLst>
            </p:cNvPr>
            <p:cNvSpPr>
              <a:spLocks/>
            </p:cNvSpPr>
            <p:nvPr/>
          </p:nvSpPr>
          <p:spPr bwMode="auto">
            <a:xfrm>
              <a:off x="2581" y="3062"/>
              <a:ext cx="199"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latin typeface="Times New Roman" panose="02020603050405020304" pitchFamily="18" charset="0"/>
                </a:rPr>
                <a:t>4</a:t>
              </a:r>
              <a:endParaRPr lang="en-US" altLang="en-US">
                <a:latin typeface="Times New Roman" panose="02020603050405020304" pitchFamily="18" charset="0"/>
              </a:endParaRPr>
            </a:p>
          </p:txBody>
        </p:sp>
        <p:sp>
          <p:nvSpPr>
            <p:cNvPr id="39947" name="Line 26">
              <a:extLst>
                <a:ext uri="{FF2B5EF4-FFF2-40B4-BE49-F238E27FC236}">
                  <a16:creationId xmlns:a16="http://schemas.microsoft.com/office/drawing/2014/main" id="{FF968853-8186-7D46-8F80-FB9FF0562FA3}"/>
                </a:ext>
              </a:extLst>
            </p:cNvPr>
            <p:cNvSpPr>
              <a:spLocks noChangeShapeType="1"/>
            </p:cNvSpPr>
            <p:nvPr/>
          </p:nvSpPr>
          <p:spPr bwMode="auto">
            <a:xfrm>
              <a:off x="2611" y="3067"/>
              <a:ext cx="139"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9944" name="Rectangle 24">
            <a:extLst>
              <a:ext uri="{FF2B5EF4-FFF2-40B4-BE49-F238E27FC236}">
                <a16:creationId xmlns:a16="http://schemas.microsoft.com/office/drawing/2014/main" id="{A4959DAB-67DF-DF45-A106-7BE6A111B63D}"/>
              </a:ext>
            </a:extLst>
          </p:cNvPr>
          <p:cNvSpPr>
            <a:spLocks noChangeArrowheads="1"/>
          </p:cNvSpPr>
          <p:nvPr/>
        </p:nvSpPr>
        <p:spPr bwMode="auto">
          <a:xfrm>
            <a:off x="7848600" y="6489700"/>
            <a:ext cx="1219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3001B"/>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20000"/>
              </a:spcBef>
              <a:buClr>
                <a:srgbClr val="93001B"/>
              </a:buClr>
              <a:buFont typeface="Wingdings" pitchFamily="2" charset="2"/>
              <a:buNone/>
            </a:pPr>
            <a:r>
              <a:rPr lang="en-US" altLang="en-US" sz="1200"/>
              <a:t>Slide 9-37</a:t>
            </a:r>
          </a:p>
        </p:txBody>
      </p:sp>
      <p:pic>
        <p:nvPicPr>
          <p:cNvPr id="39951" name="Picture 15" descr="CH9_PPT_Slide_36-37">
            <a:extLst>
              <a:ext uri="{FF2B5EF4-FFF2-40B4-BE49-F238E27FC236}">
                <a16:creationId xmlns:a16="http://schemas.microsoft.com/office/drawing/2014/main" id="{6A0CE5D6-19FC-FE47-8A07-7F565F2D8B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9918" b="27145"/>
          <a:stretch>
            <a:fillRect/>
          </a:stretch>
        </p:blipFill>
        <p:spPr bwMode="auto">
          <a:xfrm>
            <a:off x="3346450" y="2819400"/>
            <a:ext cx="5492750" cy="1819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9EAE8C13-1500-2047-86FB-443A6FFA7609}"/>
              </a:ext>
            </a:extLst>
          </p:cNvPr>
          <p:cNvSpPr>
            <a:spLocks/>
          </p:cNvSpPr>
          <p:nvPr/>
        </p:nvSpPr>
        <p:spPr bwMode="auto">
          <a:xfrm>
            <a:off x="477838" y="1130300"/>
            <a:ext cx="7751762"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10000"/>
              </a:lnSpc>
            </a:pPr>
            <a:r>
              <a:rPr lang="en-US" altLang="en-US" sz="2600"/>
              <a:t>A force pushes the cart for 1 s, starting from rest. To achieve the same speed with a force half as big, the force would need to push for</a:t>
            </a:r>
          </a:p>
        </p:txBody>
      </p:sp>
      <p:sp>
        <p:nvSpPr>
          <p:cNvPr id="40963" name="Rectangle 3">
            <a:extLst>
              <a:ext uri="{FF2B5EF4-FFF2-40B4-BE49-F238E27FC236}">
                <a16:creationId xmlns:a16="http://schemas.microsoft.com/office/drawing/2014/main" id="{35D4E430-7FB0-C040-80B9-81404C34D025}"/>
              </a:ext>
            </a:extLst>
          </p:cNvPr>
          <p:cNvSpPr>
            <a:spLocks noChangeArrowheads="1"/>
          </p:cNvSpPr>
          <p:nvPr/>
        </p:nvSpPr>
        <p:spPr bwMode="auto">
          <a:xfrm>
            <a:off x="76200" y="50800"/>
            <a:ext cx="74072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a:solidFill>
                  <a:schemeClr val="bg1"/>
                </a:solidFill>
              </a:rPr>
              <a:t>QuickCheck 9.4</a:t>
            </a:r>
            <a:r>
              <a:rPr lang="en-US" altLang="en-US" sz="2900" b="1">
                <a:solidFill>
                  <a:srgbClr val="316598"/>
                </a:solidFill>
                <a:latin typeface="Times New Roman" panose="02020603050405020304" pitchFamily="18" charset="0"/>
              </a:rPr>
              <a:t> </a:t>
            </a:r>
            <a:endParaRPr lang="en-US" altLang="en-US" sz="5800">
              <a:latin typeface="Gill Sans" panose="020B0502020104020203" pitchFamily="34" charset="-79"/>
            </a:endParaRPr>
          </a:p>
        </p:txBody>
      </p:sp>
      <p:sp>
        <p:nvSpPr>
          <p:cNvPr id="40964" name="Text Box 6">
            <a:extLst>
              <a:ext uri="{FF2B5EF4-FFF2-40B4-BE49-F238E27FC236}">
                <a16:creationId xmlns:a16="http://schemas.microsoft.com/office/drawing/2014/main" id="{14EAFE1B-477B-8B40-A6DD-79D749EC2D40}"/>
              </a:ext>
            </a:extLst>
          </p:cNvPr>
          <p:cNvSpPr txBox="1">
            <a:spLocks/>
          </p:cNvSpPr>
          <p:nvPr/>
        </p:nvSpPr>
        <p:spPr bwMode="auto">
          <a:xfrm>
            <a:off x="381000" y="2851150"/>
            <a:ext cx="1323975" cy="300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2296" tIns="41148" rIns="82296" bIns="41148">
            <a:spAutoFit/>
          </a:bodyPr>
          <a:lstStyle>
            <a:lvl1pPr marL="412750" indent="-4127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60000"/>
              </a:lnSpc>
              <a:buFont typeface="Arial" panose="020B0604020202020204" pitchFamily="34" charset="0"/>
              <a:buAutoNum type="alphaUcPeriod"/>
            </a:pPr>
            <a:r>
              <a:rPr lang="en-US" altLang="en-US"/>
              <a:t>     s.</a:t>
            </a:r>
          </a:p>
          <a:p>
            <a:pPr eaLnBrk="1" hangingPunct="1">
              <a:lnSpc>
                <a:spcPct val="160000"/>
              </a:lnSpc>
              <a:buFont typeface="Arial" panose="020B0604020202020204" pitchFamily="34" charset="0"/>
              <a:buAutoNum type="alphaUcPeriod"/>
            </a:pPr>
            <a:r>
              <a:rPr lang="en-US" altLang="en-US"/>
              <a:t>     s.</a:t>
            </a:r>
          </a:p>
          <a:p>
            <a:pPr eaLnBrk="1" hangingPunct="1">
              <a:lnSpc>
                <a:spcPct val="160000"/>
              </a:lnSpc>
              <a:buFont typeface="Arial" panose="020B0604020202020204" pitchFamily="34" charset="0"/>
              <a:buAutoNum type="alphaUcPeriod"/>
            </a:pPr>
            <a:r>
              <a:rPr lang="en-US" altLang="en-US"/>
              <a:t>  1 s.</a:t>
            </a:r>
          </a:p>
          <a:p>
            <a:pPr eaLnBrk="1" hangingPunct="1">
              <a:lnSpc>
                <a:spcPct val="160000"/>
              </a:lnSpc>
              <a:buFont typeface="Arial" panose="020B0604020202020204" pitchFamily="34" charset="0"/>
              <a:buAutoNum type="alphaUcPeriod"/>
            </a:pPr>
            <a:r>
              <a:rPr lang="en-US" altLang="en-US" b="1"/>
              <a:t>  2 s.</a:t>
            </a:r>
            <a:endParaRPr lang="en-US" altLang="en-US"/>
          </a:p>
          <a:p>
            <a:pPr eaLnBrk="1" hangingPunct="1">
              <a:lnSpc>
                <a:spcPct val="160000"/>
              </a:lnSpc>
              <a:buFont typeface="Arial" panose="020B0604020202020204" pitchFamily="34" charset="0"/>
              <a:buAutoNum type="alphaUcPeriod"/>
            </a:pPr>
            <a:r>
              <a:rPr lang="en-US" altLang="en-US"/>
              <a:t>  4 s.</a:t>
            </a:r>
            <a:r>
              <a:rPr lang="en-US" altLang="en-US" i="1"/>
              <a:t> </a:t>
            </a:r>
          </a:p>
        </p:txBody>
      </p:sp>
      <p:grpSp>
        <p:nvGrpSpPr>
          <p:cNvPr id="40965" name="Group 5">
            <a:extLst>
              <a:ext uri="{FF2B5EF4-FFF2-40B4-BE49-F238E27FC236}">
                <a16:creationId xmlns:a16="http://schemas.microsoft.com/office/drawing/2014/main" id="{0DBE0735-17E3-3A40-9697-1CE6E2F6812A}"/>
              </a:ext>
            </a:extLst>
          </p:cNvPr>
          <p:cNvGrpSpPr>
            <a:grpSpLocks/>
          </p:cNvGrpSpPr>
          <p:nvPr/>
        </p:nvGrpSpPr>
        <p:grpSpPr bwMode="auto">
          <a:xfrm>
            <a:off x="966788" y="3433763"/>
            <a:ext cx="293687" cy="620712"/>
            <a:chOff x="738" y="1787"/>
            <a:chExt cx="185" cy="391"/>
          </a:xfrm>
        </p:grpSpPr>
        <p:sp>
          <p:nvSpPr>
            <p:cNvPr id="40973" name="Rectangle 20">
              <a:extLst>
                <a:ext uri="{FF2B5EF4-FFF2-40B4-BE49-F238E27FC236}">
                  <a16:creationId xmlns:a16="http://schemas.microsoft.com/office/drawing/2014/main" id="{E6AC3471-19B6-C141-A1BE-012AD2325082}"/>
                </a:ext>
              </a:extLst>
            </p:cNvPr>
            <p:cNvSpPr>
              <a:spLocks/>
            </p:cNvSpPr>
            <p:nvPr/>
          </p:nvSpPr>
          <p:spPr bwMode="auto">
            <a:xfrm>
              <a:off x="738" y="1787"/>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latin typeface="Times New Roman" panose="02020603050405020304" pitchFamily="18" charset="0"/>
                </a:rPr>
                <a:t>1</a:t>
              </a:r>
              <a:endParaRPr lang="en-US" altLang="en-US">
                <a:latin typeface="Times New Roman" panose="02020603050405020304" pitchFamily="18" charset="0"/>
              </a:endParaRPr>
            </a:p>
          </p:txBody>
        </p:sp>
        <p:sp>
          <p:nvSpPr>
            <p:cNvPr id="40974" name="Rectangle 21">
              <a:extLst>
                <a:ext uri="{FF2B5EF4-FFF2-40B4-BE49-F238E27FC236}">
                  <a16:creationId xmlns:a16="http://schemas.microsoft.com/office/drawing/2014/main" id="{CB65DB50-CEFB-4C45-BD6F-A62D42162FA4}"/>
                </a:ext>
              </a:extLst>
            </p:cNvPr>
            <p:cNvSpPr>
              <a:spLocks/>
            </p:cNvSpPr>
            <p:nvPr/>
          </p:nvSpPr>
          <p:spPr bwMode="auto">
            <a:xfrm>
              <a:off x="743" y="1966"/>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latin typeface="Times New Roman" panose="02020603050405020304" pitchFamily="18" charset="0"/>
                </a:rPr>
                <a:t>2</a:t>
              </a:r>
              <a:endParaRPr lang="en-US" altLang="en-US">
                <a:latin typeface="Times New Roman" panose="02020603050405020304" pitchFamily="18" charset="0"/>
              </a:endParaRPr>
            </a:p>
          </p:txBody>
        </p:sp>
        <p:sp>
          <p:nvSpPr>
            <p:cNvPr id="40975" name="Line 22">
              <a:extLst>
                <a:ext uri="{FF2B5EF4-FFF2-40B4-BE49-F238E27FC236}">
                  <a16:creationId xmlns:a16="http://schemas.microsoft.com/office/drawing/2014/main" id="{BD83E60F-B348-C742-B2BF-71662D902D2E}"/>
                </a:ext>
              </a:extLst>
            </p:cNvPr>
            <p:cNvSpPr>
              <a:spLocks noChangeShapeType="1"/>
            </p:cNvSpPr>
            <p:nvPr/>
          </p:nvSpPr>
          <p:spPr bwMode="auto">
            <a:xfrm>
              <a:off x="770" y="1970"/>
              <a:ext cx="12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0966" name="Group 23">
            <a:extLst>
              <a:ext uri="{FF2B5EF4-FFF2-40B4-BE49-F238E27FC236}">
                <a16:creationId xmlns:a16="http://schemas.microsoft.com/office/drawing/2014/main" id="{FA527B61-0D9E-B04C-A0AC-6F9E3ECCC45B}"/>
              </a:ext>
            </a:extLst>
          </p:cNvPr>
          <p:cNvGrpSpPr>
            <a:grpSpLocks/>
          </p:cNvGrpSpPr>
          <p:nvPr/>
        </p:nvGrpSpPr>
        <p:grpSpPr bwMode="auto">
          <a:xfrm>
            <a:off x="960438" y="2881313"/>
            <a:ext cx="293687" cy="620712"/>
            <a:chOff x="2575" y="2863"/>
            <a:chExt cx="205" cy="435"/>
          </a:xfrm>
        </p:grpSpPr>
        <p:sp>
          <p:nvSpPr>
            <p:cNvPr id="40970" name="Rectangle 24">
              <a:extLst>
                <a:ext uri="{FF2B5EF4-FFF2-40B4-BE49-F238E27FC236}">
                  <a16:creationId xmlns:a16="http://schemas.microsoft.com/office/drawing/2014/main" id="{F359711E-9015-BD4D-82CE-0609ECB99F56}"/>
                </a:ext>
              </a:extLst>
            </p:cNvPr>
            <p:cNvSpPr>
              <a:spLocks/>
            </p:cNvSpPr>
            <p:nvPr/>
          </p:nvSpPr>
          <p:spPr bwMode="auto">
            <a:xfrm>
              <a:off x="2575" y="2863"/>
              <a:ext cx="199"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latin typeface="Times New Roman" panose="02020603050405020304" pitchFamily="18" charset="0"/>
                </a:rPr>
                <a:t>1</a:t>
              </a:r>
              <a:endParaRPr lang="en-US" altLang="en-US">
                <a:latin typeface="Times New Roman" panose="02020603050405020304" pitchFamily="18" charset="0"/>
              </a:endParaRPr>
            </a:p>
          </p:txBody>
        </p:sp>
        <p:sp>
          <p:nvSpPr>
            <p:cNvPr id="40971" name="Rectangle 25">
              <a:extLst>
                <a:ext uri="{FF2B5EF4-FFF2-40B4-BE49-F238E27FC236}">
                  <a16:creationId xmlns:a16="http://schemas.microsoft.com/office/drawing/2014/main" id="{6FDD6DB7-B11E-3D49-A963-ED66868E3C7A}"/>
                </a:ext>
              </a:extLst>
            </p:cNvPr>
            <p:cNvSpPr>
              <a:spLocks/>
            </p:cNvSpPr>
            <p:nvPr/>
          </p:nvSpPr>
          <p:spPr bwMode="auto">
            <a:xfrm>
              <a:off x="2581" y="3062"/>
              <a:ext cx="199"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latin typeface="Times New Roman" panose="02020603050405020304" pitchFamily="18" charset="0"/>
                </a:rPr>
                <a:t>4</a:t>
              </a:r>
              <a:endParaRPr lang="en-US" altLang="en-US">
                <a:latin typeface="Times New Roman" panose="02020603050405020304" pitchFamily="18" charset="0"/>
              </a:endParaRPr>
            </a:p>
          </p:txBody>
        </p:sp>
        <p:sp>
          <p:nvSpPr>
            <p:cNvPr id="40972" name="Line 26">
              <a:extLst>
                <a:ext uri="{FF2B5EF4-FFF2-40B4-BE49-F238E27FC236}">
                  <a16:creationId xmlns:a16="http://schemas.microsoft.com/office/drawing/2014/main" id="{B858572E-B5B8-8341-A237-4BB802AF7FC9}"/>
                </a:ext>
              </a:extLst>
            </p:cNvPr>
            <p:cNvSpPr>
              <a:spLocks noChangeShapeType="1"/>
            </p:cNvSpPr>
            <p:nvPr/>
          </p:nvSpPr>
          <p:spPr bwMode="auto">
            <a:xfrm>
              <a:off x="2611" y="3067"/>
              <a:ext cx="139"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aphicFrame>
        <p:nvGraphicFramePr>
          <p:cNvPr id="40968" name="Object 14">
            <a:extLst>
              <a:ext uri="{FF2B5EF4-FFF2-40B4-BE49-F238E27FC236}">
                <a16:creationId xmlns:a16="http://schemas.microsoft.com/office/drawing/2014/main" id="{0E430201-8161-2E40-9CDB-352F6AF9DDB4}"/>
              </a:ext>
            </a:extLst>
          </p:cNvPr>
          <p:cNvGraphicFramePr>
            <a:graphicFrameLocks noChangeAspect="1"/>
          </p:cNvGraphicFramePr>
          <p:nvPr/>
        </p:nvGraphicFramePr>
        <p:xfrm>
          <a:off x="25400" y="4810125"/>
          <a:ext cx="403225" cy="371475"/>
        </p:xfrm>
        <a:graphic>
          <a:graphicData uri="http://schemas.openxmlformats.org/presentationml/2006/ole">
            <mc:AlternateContent xmlns:mc="http://schemas.openxmlformats.org/markup-compatibility/2006">
              <mc:Choice xmlns:v="urn:schemas-microsoft-com:vml" Requires="v">
                <p:oleObj spid="_x0000_s40986" name="Photo Editor Photo" r:id="rId4" imgW="635000" imgH="584200" progId="MSPhotoEd.3">
                  <p:embed/>
                </p:oleObj>
              </mc:Choice>
              <mc:Fallback>
                <p:oleObj name="Photo Editor Photo" r:id="rId4" imgW="635000" imgH="584200" progId="MSPhotoEd.3">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 y="4810125"/>
                        <a:ext cx="403225" cy="371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69" name="Rectangle 15">
            <a:extLst>
              <a:ext uri="{FF2B5EF4-FFF2-40B4-BE49-F238E27FC236}">
                <a16:creationId xmlns:a16="http://schemas.microsoft.com/office/drawing/2014/main" id="{051F3F01-A2E7-BE4D-ACCF-830CAD4FF93A}"/>
              </a:ext>
            </a:extLst>
          </p:cNvPr>
          <p:cNvSpPr>
            <a:spLocks noChangeArrowheads="1"/>
          </p:cNvSpPr>
          <p:nvPr/>
        </p:nvSpPr>
        <p:spPr bwMode="auto">
          <a:xfrm>
            <a:off x="7848600" y="6489700"/>
            <a:ext cx="1219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3001B"/>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20000"/>
              </a:spcBef>
              <a:buClr>
                <a:srgbClr val="93001B"/>
              </a:buClr>
              <a:buFont typeface="Wingdings" pitchFamily="2" charset="2"/>
              <a:buNone/>
            </a:pPr>
            <a:r>
              <a:rPr lang="en-US" altLang="en-US" sz="1200"/>
              <a:t>Slide 9-38</a:t>
            </a:r>
          </a:p>
        </p:txBody>
      </p:sp>
      <p:pic>
        <p:nvPicPr>
          <p:cNvPr id="40976" name="Picture 16" descr="CH9_PPT_Slide_36-37">
            <a:extLst>
              <a:ext uri="{FF2B5EF4-FFF2-40B4-BE49-F238E27FC236}">
                <a16:creationId xmlns:a16="http://schemas.microsoft.com/office/drawing/2014/main" id="{3F341467-517D-CE41-8F88-CF344F8105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29918" b="27145"/>
          <a:stretch>
            <a:fillRect/>
          </a:stretch>
        </p:blipFill>
        <p:spPr bwMode="auto">
          <a:xfrm>
            <a:off x="3346450" y="2819400"/>
            <a:ext cx="5492750" cy="1819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2" name="Picture 8" descr="CH9_PPT_Slide_38-39">
            <a:extLst>
              <a:ext uri="{FF2B5EF4-FFF2-40B4-BE49-F238E27FC236}">
                <a16:creationId xmlns:a16="http://schemas.microsoft.com/office/drawing/2014/main" id="{1CE96844-4159-9649-846C-C6393472C3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4127" b="15575"/>
          <a:stretch>
            <a:fillRect/>
          </a:stretch>
        </p:blipFill>
        <p:spPr bwMode="auto">
          <a:xfrm>
            <a:off x="4632325" y="1854200"/>
            <a:ext cx="4292600" cy="2324100"/>
          </a:xfrm>
          <a:prstGeom prst="rect">
            <a:avLst/>
          </a:prstGeom>
          <a:noFill/>
          <a:extLst>
            <a:ext uri="{909E8E84-426E-40DD-AFC4-6F175D3DCCD1}">
              <a14:hiddenFill xmlns:a14="http://schemas.microsoft.com/office/drawing/2010/main">
                <a:solidFill>
                  <a:srgbClr val="FFFFFF"/>
                </a:solidFill>
              </a14:hiddenFill>
            </a:ext>
          </a:extLst>
        </p:spPr>
      </p:pic>
      <p:sp>
        <p:nvSpPr>
          <p:cNvPr id="41986" name="Rectangle 2">
            <a:extLst>
              <a:ext uri="{FF2B5EF4-FFF2-40B4-BE49-F238E27FC236}">
                <a16:creationId xmlns:a16="http://schemas.microsoft.com/office/drawing/2014/main" id="{37EDA1C3-1961-534A-9FEF-425573F04D52}"/>
              </a:ext>
            </a:extLst>
          </p:cNvPr>
          <p:cNvSpPr>
            <a:spLocks/>
          </p:cNvSpPr>
          <p:nvPr/>
        </p:nvSpPr>
        <p:spPr bwMode="auto">
          <a:xfrm>
            <a:off x="457200" y="1079500"/>
            <a:ext cx="7696200"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5000"/>
              </a:lnSpc>
            </a:pPr>
            <a:r>
              <a:rPr lang="en-US" altLang="en-US" sz="2500"/>
              <a:t>A light plastic cart and a heavy steel cart are both pushed with the same force for 1.0 s, starting from rest. After the force is removed, </a:t>
            </a:r>
            <a:br>
              <a:rPr lang="en-US" altLang="en-US" sz="2500"/>
            </a:br>
            <a:r>
              <a:rPr lang="en-US" altLang="en-US" sz="2500"/>
              <a:t>the momentum of the light </a:t>
            </a:r>
            <a:br>
              <a:rPr lang="en-US" altLang="en-US" sz="2500"/>
            </a:br>
            <a:r>
              <a:rPr lang="en-US" altLang="en-US" sz="2500"/>
              <a:t>plastic cart is ________ that </a:t>
            </a:r>
            <a:br>
              <a:rPr lang="en-US" altLang="en-US" sz="2500"/>
            </a:br>
            <a:r>
              <a:rPr lang="en-US" altLang="en-US" sz="2500"/>
              <a:t>of the heavy steel cart.</a:t>
            </a:r>
          </a:p>
        </p:txBody>
      </p:sp>
      <p:sp>
        <p:nvSpPr>
          <p:cNvPr id="41987" name="Rectangle 3">
            <a:extLst>
              <a:ext uri="{FF2B5EF4-FFF2-40B4-BE49-F238E27FC236}">
                <a16:creationId xmlns:a16="http://schemas.microsoft.com/office/drawing/2014/main" id="{34A0464E-A3FC-6849-8BE6-B391055A68CA}"/>
              </a:ext>
            </a:extLst>
          </p:cNvPr>
          <p:cNvSpPr>
            <a:spLocks noChangeArrowheads="1"/>
          </p:cNvSpPr>
          <p:nvPr/>
        </p:nvSpPr>
        <p:spPr bwMode="auto">
          <a:xfrm>
            <a:off x="76200" y="88900"/>
            <a:ext cx="740727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a:solidFill>
                  <a:schemeClr val="bg1"/>
                </a:solidFill>
              </a:rPr>
              <a:t>QuickCheck 9.5</a:t>
            </a:r>
          </a:p>
        </p:txBody>
      </p:sp>
      <p:sp>
        <p:nvSpPr>
          <p:cNvPr id="41988" name="Text Box 5">
            <a:extLst>
              <a:ext uri="{FF2B5EF4-FFF2-40B4-BE49-F238E27FC236}">
                <a16:creationId xmlns:a16="http://schemas.microsoft.com/office/drawing/2014/main" id="{B79C104F-886D-2A46-9E7B-5E2B8F9713D7}"/>
              </a:ext>
            </a:extLst>
          </p:cNvPr>
          <p:cNvSpPr txBox="1">
            <a:spLocks/>
          </p:cNvSpPr>
          <p:nvPr/>
        </p:nvSpPr>
        <p:spPr bwMode="auto">
          <a:xfrm>
            <a:off x="381000" y="3644900"/>
            <a:ext cx="6753225"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2296" tIns="41148" rIns="82296" bIns="41148">
            <a:spAutoFit/>
          </a:bodyPr>
          <a:lstStyle>
            <a:lvl1pPr marL="596900" indent="-596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60000"/>
              </a:lnSpc>
              <a:buFont typeface="Arial" panose="020B0604020202020204" pitchFamily="34" charset="0"/>
              <a:buAutoNum type="alphaUcPeriod"/>
            </a:pPr>
            <a:r>
              <a:rPr lang="en-US" altLang="en-US" sz="2300"/>
              <a:t>greater than</a:t>
            </a:r>
          </a:p>
          <a:p>
            <a:pPr eaLnBrk="1" hangingPunct="1">
              <a:lnSpc>
                <a:spcPct val="160000"/>
              </a:lnSpc>
              <a:buFont typeface="Arial" panose="020B0604020202020204" pitchFamily="34" charset="0"/>
              <a:buAutoNum type="alphaUcPeriod"/>
            </a:pPr>
            <a:r>
              <a:rPr lang="en-US" altLang="en-US" sz="2300"/>
              <a:t>equal to</a:t>
            </a:r>
          </a:p>
          <a:p>
            <a:pPr eaLnBrk="1" hangingPunct="1">
              <a:lnSpc>
                <a:spcPct val="160000"/>
              </a:lnSpc>
              <a:buFont typeface="Arial" panose="020B0604020202020204" pitchFamily="34" charset="0"/>
              <a:buAutoNum type="alphaUcPeriod"/>
            </a:pPr>
            <a:r>
              <a:rPr lang="en-US" altLang="en-US" sz="2300"/>
              <a:t>less than</a:t>
            </a:r>
          </a:p>
          <a:p>
            <a:pPr eaLnBrk="1" hangingPunct="1">
              <a:lnSpc>
                <a:spcPct val="160000"/>
              </a:lnSpc>
              <a:buFont typeface="Arial" panose="020B0604020202020204" pitchFamily="34" charset="0"/>
              <a:buAutoNum type="alphaUcPeriod"/>
            </a:pPr>
            <a:r>
              <a:rPr lang="en-US" altLang="en-US" sz="2300"/>
              <a:t>Can’t say. It depends on how big the force is.</a:t>
            </a:r>
            <a:r>
              <a:rPr lang="en-US" altLang="en-US" sz="2300" i="1"/>
              <a:t>  </a:t>
            </a:r>
          </a:p>
        </p:txBody>
      </p:sp>
      <p:sp>
        <p:nvSpPr>
          <p:cNvPr id="41990" name="Rectangle 24">
            <a:extLst>
              <a:ext uri="{FF2B5EF4-FFF2-40B4-BE49-F238E27FC236}">
                <a16:creationId xmlns:a16="http://schemas.microsoft.com/office/drawing/2014/main" id="{C1722905-1E06-0D4A-A722-F260D7C6F246}"/>
              </a:ext>
            </a:extLst>
          </p:cNvPr>
          <p:cNvSpPr>
            <a:spLocks noChangeArrowheads="1"/>
          </p:cNvSpPr>
          <p:nvPr/>
        </p:nvSpPr>
        <p:spPr bwMode="auto">
          <a:xfrm>
            <a:off x="7848600" y="6489700"/>
            <a:ext cx="1219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3001B"/>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20000"/>
              </a:spcBef>
              <a:buClr>
                <a:srgbClr val="93001B"/>
              </a:buClr>
              <a:buFont typeface="Wingdings" pitchFamily="2" charset="2"/>
              <a:buNone/>
            </a:pPr>
            <a:r>
              <a:rPr lang="en-US" altLang="en-US" sz="1200"/>
              <a:t>Slide 9-39</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8" name="Picture 10" descr="CH9_PPT_Slide_38-39">
            <a:extLst>
              <a:ext uri="{FF2B5EF4-FFF2-40B4-BE49-F238E27FC236}">
                <a16:creationId xmlns:a16="http://schemas.microsoft.com/office/drawing/2014/main" id="{1B2E19C2-80A9-4C4C-BCE4-67198777A2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4127" b="15575"/>
          <a:stretch>
            <a:fillRect/>
          </a:stretch>
        </p:blipFill>
        <p:spPr bwMode="auto">
          <a:xfrm>
            <a:off x="4632325" y="1854200"/>
            <a:ext cx="4292600" cy="2324100"/>
          </a:xfrm>
          <a:prstGeom prst="rect">
            <a:avLst/>
          </a:prstGeom>
          <a:noFill/>
          <a:extLst>
            <a:ext uri="{909E8E84-426E-40DD-AFC4-6F175D3DCCD1}">
              <a14:hiddenFill xmlns:a14="http://schemas.microsoft.com/office/drawing/2010/main">
                <a:solidFill>
                  <a:srgbClr val="FFFFFF"/>
                </a:solidFill>
              </a14:hiddenFill>
            </a:ext>
          </a:extLst>
        </p:spPr>
      </p:pic>
      <p:sp>
        <p:nvSpPr>
          <p:cNvPr id="43010" name="Rectangle 2">
            <a:extLst>
              <a:ext uri="{FF2B5EF4-FFF2-40B4-BE49-F238E27FC236}">
                <a16:creationId xmlns:a16="http://schemas.microsoft.com/office/drawing/2014/main" id="{B81B2B25-309B-2C44-8532-103B364904D4}"/>
              </a:ext>
            </a:extLst>
          </p:cNvPr>
          <p:cNvSpPr>
            <a:spLocks/>
          </p:cNvSpPr>
          <p:nvPr/>
        </p:nvSpPr>
        <p:spPr bwMode="auto">
          <a:xfrm>
            <a:off x="457200" y="1079500"/>
            <a:ext cx="7696200"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5000"/>
              </a:lnSpc>
            </a:pPr>
            <a:r>
              <a:rPr lang="en-US" altLang="en-US" sz="2500"/>
              <a:t>A light plastic cart and a heavy steel cart are both pushed with the same force for 1.0 s, starting from rest. After the force is removed, </a:t>
            </a:r>
            <a:br>
              <a:rPr lang="en-US" altLang="en-US" sz="2500"/>
            </a:br>
            <a:r>
              <a:rPr lang="en-US" altLang="en-US" sz="2500"/>
              <a:t>the momentum of the light </a:t>
            </a:r>
            <a:br>
              <a:rPr lang="en-US" altLang="en-US" sz="2500"/>
            </a:br>
            <a:r>
              <a:rPr lang="en-US" altLang="en-US" sz="2500"/>
              <a:t>plastic cart is ________ that </a:t>
            </a:r>
            <a:br>
              <a:rPr lang="en-US" altLang="en-US" sz="2500"/>
            </a:br>
            <a:r>
              <a:rPr lang="en-US" altLang="en-US" sz="2500"/>
              <a:t>of the heavy steel cart.</a:t>
            </a:r>
          </a:p>
        </p:txBody>
      </p:sp>
      <p:sp>
        <p:nvSpPr>
          <p:cNvPr id="43011" name="Rectangle 3">
            <a:extLst>
              <a:ext uri="{FF2B5EF4-FFF2-40B4-BE49-F238E27FC236}">
                <a16:creationId xmlns:a16="http://schemas.microsoft.com/office/drawing/2014/main" id="{0A4B20D0-6C3A-4840-B175-0D55400B47BD}"/>
              </a:ext>
            </a:extLst>
          </p:cNvPr>
          <p:cNvSpPr>
            <a:spLocks noChangeArrowheads="1"/>
          </p:cNvSpPr>
          <p:nvPr/>
        </p:nvSpPr>
        <p:spPr bwMode="auto">
          <a:xfrm>
            <a:off x="76200" y="88900"/>
            <a:ext cx="740727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a:solidFill>
                  <a:schemeClr val="bg1"/>
                </a:solidFill>
              </a:rPr>
              <a:t>QuickCheck 9.5</a:t>
            </a:r>
          </a:p>
        </p:txBody>
      </p:sp>
      <p:sp>
        <p:nvSpPr>
          <p:cNvPr id="43012" name="Text Box 5">
            <a:extLst>
              <a:ext uri="{FF2B5EF4-FFF2-40B4-BE49-F238E27FC236}">
                <a16:creationId xmlns:a16="http://schemas.microsoft.com/office/drawing/2014/main" id="{A804CD46-0C55-DA44-A3F6-B7FBE13BCBBD}"/>
              </a:ext>
            </a:extLst>
          </p:cNvPr>
          <p:cNvSpPr txBox="1">
            <a:spLocks/>
          </p:cNvSpPr>
          <p:nvPr/>
        </p:nvSpPr>
        <p:spPr bwMode="auto">
          <a:xfrm>
            <a:off x="381000" y="3644900"/>
            <a:ext cx="6753225"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2296" tIns="41148" rIns="82296" bIns="41148">
            <a:spAutoFit/>
          </a:bodyPr>
          <a:lstStyle>
            <a:lvl1pPr marL="596900" indent="-596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60000"/>
              </a:lnSpc>
              <a:buFont typeface="Arial" panose="020B0604020202020204" pitchFamily="34" charset="0"/>
              <a:buAutoNum type="alphaUcPeriod"/>
            </a:pPr>
            <a:r>
              <a:rPr lang="en-US" altLang="en-US" sz="2300"/>
              <a:t>greater than</a:t>
            </a:r>
          </a:p>
          <a:p>
            <a:pPr eaLnBrk="1" hangingPunct="1">
              <a:lnSpc>
                <a:spcPct val="160000"/>
              </a:lnSpc>
              <a:buFont typeface="Arial" panose="020B0604020202020204" pitchFamily="34" charset="0"/>
              <a:buAutoNum type="alphaUcPeriod"/>
            </a:pPr>
            <a:r>
              <a:rPr lang="en-US" altLang="en-US" sz="2300" b="1"/>
              <a:t>equal to</a:t>
            </a:r>
            <a:endParaRPr lang="en-US" altLang="en-US" sz="2300"/>
          </a:p>
          <a:p>
            <a:pPr eaLnBrk="1" hangingPunct="1">
              <a:lnSpc>
                <a:spcPct val="160000"/>
              </a:lnSpc>
              <a:buFont typeface="Arial" panose="020B0604020202020204" pitchFamily="34" charset="0"/>
              <a:buAutoNum type="alphaUcPeriod"/>
            </a:pPr>
            <a:r>
              <a:rPr lang="en-US" altLang="en-US" sz="2300"/>
              <a:t>less than</a:t>
            </a:r>
          </a:p>
          <a:p>
            <a:pPr eaLnBrk="1" hangingPunct="1">
              <a:lnSpc>
                <a:spcPct val="160000"/>
              </a:lnSpc>
              <a:buFont typeface="Arial" panose="020B0604020202020204" pitchFamily="34" charset="0"/>
              <a:buAutoNum type="alphaUcPeriod"/>
            </a:pPr>
            <a:r>
              <a:rPr lang="en-US" altLang="en-US" sz="2300"/>
              <a:t>Can’t say. It depends on how big the force is.</a:t>
            </a:r>
            <a:r>
              <a:rPr lang="en-US" altLang="en-US" sz="2300" i="1"/>
              <a:t>  </a:t>
            </a:r>
          </a:p>
        </p:txBody>
      </p:sp>
      <p:graphicFrame>
        <p:nvGraphicFramePr>
          <p:cNvPr id="43013" name="Object 5">
            <a:extLst>
              <a:ext uri="{FF2B5EF4-FFF2-40B4-BE49-F238E27FC236}">
                <a16:creationId xmlns:a16="http://schemas.microsoft.com/office/drawing/2014/main" id="{162AFF3F-A916-AD41-9892-4A825CBF68DF}"/>
              </a:ext>
            </a:extLst>
          </p:cNvPr>
          <p:cNvGraphicFramePr>
            <a:graphicFrameLocks noChangeAspect="1"/>
          </p:cNvGraphicFramePr>
          <p:nvPr/>
        </p:nvGraphicFramePr>
        <p:xfrm>
          <a:off x="28575" y="4394200"/>
          <a:ext cx="403225" cy="371475"/>
        </p:xfrm>
        <a:graphic>
          <a:graphicData uri="http://schemas.openxmlformats.org/presentationml/2006/ole">
            <mc:AlternateContent xmlns:mc="http://schemas.openxmlformats.org/markup-compatibility/2006">
              <mc:Choice xmlns:v="urn:schemas-microsoft-com:vml" Requires="v">
                <p:oleObj spid="_x0000_s43028" name="Photo Editor Photo" r:id="rId5" imgW="635000" imgH="584200" progId="MSPhotoEd.3">
                  <p:embed/>
                </p:oleObj>
              </mc:Choice>
              <mc:Fallback>
                <p:oleObj name="Photo Editor Photo" r:id="rId5" imgW="635000" imgH="584200" progId="MSPhotoEd.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75" y="4394200"/>
                        <a:ext cx="403225" cy="371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015" name="Rectangle 28">
            <a:extLst>
              <a:ext uri="{FF2B5EF4-FFF2-40B4-BE49-F238E27FC236}">
                <a16:creationId xmlns:a16="http://schemas.microsoft.com/office/drawing/2014/main" id="{0C95632A-B117-904B-A367-467895F671AC}"/>
              </a:ext>
            </a:extLst>
          </p:cNvPr>
          <p:cNvSpPr>
            <a:spLocks/>
          </p:cNvSpPr>
          <p:nvPr/>
        </p:nvSpPr>
        <p:spPr bwMode="auto">
          <a:xfrm>
            <a:off x="3373438" y="4343400"/>
            <a:ext cx="52546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200">
                <a:solidFill>
                  <a:srgbClr val="CE0000"/>
                </a:solidFill>
                <a:latin typeface="Times New Roman" panose="02020603050405020304" pitchFamily="18" charset="0"/>
              </a:rPr>
              <a:t>Same force, same time </a:t>
            </a:r>
            <a:r>
              <a:rPr lang="en-US" altLang="en-US" sz="2200">
                <a:solidFill>
                  <a:srgbClr val="CE0000"/>
                </a:solidFill>
                <a:latin typeface="Times New Roman" panose="02020603050405020304" pitchFamily="18" charset="0"/>
                <a:sym typeface="Symbol" pitchFamily="2" charset="2"/>
              </a:rPr>
              <a:t></a:t>
            </a:r>
            <a:r>
              <a:rPr lang="en-US" altLang="en-US" sz="2200">
                <a:solidFill>
                  <a:srgbClr val="CE0000"/>
                </a:solidFill>
                <a:latin typeface="Times New Roman" panose="02020603050405020304" pitchFamily="18" charset="0"/>
              </a:rPr>
              <a:t> same impulse</a:t>
            </a:r>
          </a:p>
          <a:p>
            <a:pPr eaLnBrk="1" hangingPunct="1"/>
            <a:r>
              <a:rPr lang="en-US" altLang="en-US" sz="2200">
                <a:solidFill>
                  <a:srgbClr val="CE0000"/>
                </a:solidFill>
                <a:latin typeface="Times New Roman" panose="02020603050405020304" pitchFamily="18" charset="0"/>
              </a:rPr>
              <a:t>Same impulse </a:t>
            </a:r>
            <a:r>
              <a:rPr lang="en-US" altLang="en-US" sz="2200">
                <a:solidFill>
                  <a:srgbClr val="CE0000"/>
                </a:solidFill>
                <a:latin typeface="Times New Roman" panose="02020603050405020304" pitchFamily="18" charset="0"/>
                <a:sym typeface="Symbol" pitchFamily="2" charset="2"/>
              </a:rPr>
              <a:t> </a:t>
            </a:r>
            <a:r>
              <a:rPr lang="en-US" altLang="en-US" sz="2200">
                <a:solidFill>
                  <a:srgbClr val="CE0000"/>
                </a:solidFill>
                <a:latin typeface="Times New Roman" panose="02020603050405020304" pitchFamily="18" charset="0"/>
              </a:rPr>
              <a:t>same change of momentum</a:t>
            </a:r>
          </a:p>
        </p:txBody>
      </p:sp>
      <p:sp>
        <p:nvSpPr>
          <p:cNvPr id="43016" name="Rectangle 11">
            <a:extLst>
              <a:ext uri="{FF2B5EF4-FFF2-40B4-BE49-F238E27FC236}">
                <a16:creationId xmlns:a16="http://schemas.microsoft.com/office/drawing/2014/main" id="{A3CA4D98-C617-2149-AE4F-AA7B0AEF6BAF}"/>
              </a:ext>
            </a:extLst>
          </p:cNvPr>
          <p:cNvSpPr>
            <a:spLocks noChangeArrowheads="1"/>
          </p:cNvSpPr>
          <p:nvPr/>
        </p:nvSpPr>
        <p:spPr bwMode="auto">
          <a:xfrm>
            <a:off x="7848600" y="6489700"/>
            <a:ext cx="1219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3001B"/>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20000"/>
              </a:spcBef>
              <a:buClr>
                <a:srgbClr val="93001B"/>
              </a:buClr>
              <a:buFont typeface="Wingdings" pitchFamily="2" charset="2"/>
              <a:buNone/>
            </a:pPr>
            <a:r>
              <a:rPr lang="en-US" altLang="en-US" sz="1200"/>
              <a:t>Slide 9-40</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6" descr="CH9_PPT_Slide_9-41">
            <a:extLst>
              <a:ext uri="{FF2B5EF4-FFF2-40B4-BE49-F238E27FC236}">
                <a16:creationId xmlns:a16="http://schemas.microsoft.com/office/drawing/2014/main" id="{18844ADD-A4C9-9741-99D1-BF454C20F1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863" y="2011363"/>
            <a:ext cx="8548687"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4">
            <a:extLst>
              <a:ext uri="{FF2B5EF4-FFF2-40B4-BE49-F238E27FC236}">
                <a16:creationId xmlns:a16="http://schemas.microsoft.com/office/drawing/2014/main" id="{FC44CC30-6DA5-674F-A39E-E36600403679}"/>
              </a:ext>
            </a:extLst>
          </p:cNvPr>
          <p:cNvSpPr>
            <a:spLocks noChangeArrowheads="1"/>
          </p:cNvSpPr>
          <p:nvPr/>
        </p:nvSpPr>
        <p:spPr bwMode="auto">
          <a:xfrm>
            <a:off x="0" y="0"/>
            <a:ext cx="9142413" cy="1092200"/>
          </a:xfrm>
          <a:prstGeom prst="rect">
            <a:avLst/>
          </a:prstGeom>
          <a:solidFill>
            <a:srgbClr val="33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4036" name="Rectangle 2">
            <a:extLst>
              <a:ext uri="{FF2B5EF4-FFF2-40B4-BE49-F238E27FC236}">
                <a16:creationId xmlns:a16="http://schemas.microsoft.com/office/drawing/2014/main" id="{DE9573FD-B0BF-654C-A391-9F0448328436}"/>
              </a:ext>
            </a:extLst>
          </p:cNvPr>
          <p:cNvSpPr>
            <a:spLocks noGrp="1" noChangeArrowheads="1"/>
          </p:cNvSpPr>
          <p:nvPr>
            <p:ph type="title" idx="4294967295"/>
          </p:nvPr>
        </p:nvSpPr>
        <p:spPr>
          <a:xfrm>
            <a:off x="76200" y="203200"/>
            <a:ext cx="8839200" cy="715963"/>
          </a:xfrm>
        </p:spPr>
        <p:txBody>
          <a:bodyPr/>
          <a:lstStyle/>
          <a:p>
            <a:pPr algn="l" eaLnBrk="1" hangingPunct="1"/>
            <a:r>
              <a:rPr lang="en-US" altLang="en-US" sz="3200">
                <a:solidFill>
                  <a:schemeClr val="bg1"/>
                </a:solidFill>
              </a:rPr>
              <a:t>Tactics: Drawing a Before-and-After Pictorial Representation</a:t>
            </a:r>
            <a:endParaRPr lang="en-US" altLang="en-US" sz="4000"/>
          </a:p>
        </p:txBody>
      </p:sp>
      <p:sp>
        <p:nvSpPr>
          <p:cNvPr id="44037" name="Rectangle 5">
            <a:extLst>
              <a:ext uri="{FF2B5EF4-FFF2-40B4-BE49-F238E27FC236}">
                <a16:creationId xmlns:a16="http://schemas.microsoft.com/office/drawing/2014/main" id="{694C1796-3FE3-6245-905F-BBBDDB8C63F1}"/>
              </a:ext>
            </a:extLst>
          </p:cNvPr>
          <p:cNvSpPr>
            <a:spLocks noChangeArrowheads="1"/>
          </p:cNvSpPr>
          <p:nvPr/>
        </p:nvSpPr>
        <p:spPr bwMode="auto">
          <a:xfrm>
            <a:off x="7848600" y="6489700"/>
            <a:ext cx="1219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3001B"/>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20000"/>
              </a:spcBef>
              <a:buClr>
                <a:srgbClr val="93001B"/>
              </a:buClr>
              <a:buFont typeface="Wingdings" pitchFamily="2" charset="2"/>
              <a:buNone/>
            </a:pPr>
            <a:r>
              <a:rPr lang="en-US" altLang="en-US" sz="1200"/>
              <a:t>Slide 9-41</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a:extLst>
              <a:ext uri="{FF2B5EF4-FFF2-40B4-BE49-F238E27FC236}">
                <a16:creationId xmlns:a16="http://schemas.microsoft.com/office/drawing/2014/main" id="{5064A90D-B834-8347-8ED9-8B2A96A4FB12}"/>
              </a:ext>
            </a:extLst>
          </p:cNvPr>
          <p:cNvSpPr>
            <a:spLocks noChangeArrowheads="1"/>
          </p:cNvSpPr>
          <p:nvPr/>
        </p:nvSpPr>
        <p:spPr bwMode="auto">
          <a:xfrm>
            <a:off x="0" y="0"/>
            <a:ext cx="9142413" cy="1092200"/>
          </a:xfrm>
          <a:prstGeom prst="rect">
            <a:avLst/>
          </a:prstGeom>
          <a:solidFill>
            <a:srgbClr val="33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5059" name="Rectangle 2">
            <a:extLst>
              <a:ext uri="{FF2B5EF4-FFF2-40B4-BE49-F238E27FC236}">
                <a16:creationId xmlns:a16="http://schemas.microsoft.com/office/drawing/2014/main" id="{A9DE8AA9-E2BE-BD4B-BCD3-75220AABF725}"/>
              </a:ext>
            </a:extLst>
          </p:cNvPr>
          <p:cNvSpPr>
            <a:spLocks noGrp="1" noChangeArrowheads="1"/>
          </p:cNvSpPr>
          <p:nvPr>
            <p:ph type="title" idx="4294967295"/>
          </p:nvPr>
        </p:nvSpPr>
        <p:spPr>
          <a:xfrm>
            <a:off x="76200" y="127000"/>
            <a:ext cx="8839200" cy="863600"/>
          </a:xfrm>
        </p:spPr>
        <p:txBody>
          <a:bodyPr/>
          <a:lstStyle/>
          <a:p>
            <a:pPr algn="l" eaLnBrk="1" hangingPunct="1"/>
            <a:r>
              <a:rPr lang="en-US" altLang="en-US" sz="3200">
                <a:solidFill>
                  <a:schemeClr val="bg1"/>
                </a:solidFill>
              </a:rPr>
              <a:t>Tactics: Drawing a Before-and-After Pictorial Representation</a:t>
            </a:r>
          </a:p>
        </p:txBody>
      </p:sp>
      <p:sp>
        <p:nvSpPr>
          <p:cNvPr id="45060" name="Rectangle 5">
            <a:extLst>
              <a:ext uri="{FF2B5EF4-FFF2-40B4-BE49-F238E27FC236}">
                <a16:creationId xmlns:a16="http://schemas.microsoft.com/office/drawing/2014/main" id="{5C3045AD-08FC-FF4F-933F-AA1F3C90C6F4}"/>
              </a:ext>
            </a:extLst>
          </p:cNvPr>
          <p:cNvSpPr>
            <a:spLocks noChangeArrowheads="1"/>
          </p:cNvSpPr>
          <p:nvPr/>
        </p:nvSpPr>
        <p:spPr bwMode="auto">
          <a:xfrm>
            <a:off x="7848600" y="6489700"/>
            <a:ext cx="1219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3001B"/>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20000"/>
              </a:spcBef>
              <a:buClr>
                <a:srgbClr val="93001B"/>
              </a:buClr>
              <a:buFont typeface="Wingdings" pitchFamily="2" charset="2"/>
              <a:buNone/>
            </a:pPr>
            <a:r>
              <a:rPr lang="en-US" altLang="en-US" sz="1200"/>
              <a:t>Slide 9-42</a:t>
            </a:r>
          </a:p>
        </p:txBody>
      </p:sp>
      <p:pic>
        <p:nvPicPr>
          <p:cNvPr id="45061" name="Picture 6" descr="CH9_PPT_Slide_9-42">
            <a:extLst>
              <a:ext uri="{FF2B5EF4-FFF2-40B4-BE49-F238E27FC236}">
                <a16:creationId xmlns:a16="http://schemas.microsoft.com/office/drawing/2014/main" id="{C5921CAC-22AD-F74C-B9A6-360DF816FE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863" y="1566863"/>
            <a:ext cx="8548687"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F151AB5A-622C-3E44-B265-80DDA2C38514}"/>
              </a:ext>
            </a:extLst>
          </p:cNvPr>
          <p:cNvSpPr>
            <a:spLocks noGrp="1" noChangeArrowheads="1"/>
          </p:cNvSpPr>
          <p:nvPr>
            <p:ph type="title" idx="4294967295"/>
          </p:nvPr>
        </p:nvSpPr>
        <p:spPr>
          <a:xfrm>
            <a:off x="63500" y="101600"/>
            <a:ext cx="8305800" cy="419100"/>
          </a:xfrm>
        </p:spPr>
        <p:txBody>
          <a:bodyPr/>
          <a:lstStyle/>
          <a:p>
            <a:pPr algn="l" eaLnBrk="1" hangingPunct="1"/>
            <a:r>
              <a:rPr lang="en-US" altLang="en-US" sz="3200">
                <a:solidFill>
                  <a:schemeClr val="bg1"/>
                </a:solidFill>
              </a:rPr>
              <a:t>Example 9.1 Hitting a Baseball</a:t>
            </a:r>
          </a:p>
        </p:txBody>
      </p:sp>
      <p:pic>
        <p:nvPicPr>
          <p:cNvPr id="46083" name="Picture 5" descr="09_07_Figure">
            <a:extLst>
              <a:ext uri="{FF2B5EF4-FFF2-40B4-BE49-F238E27FC236}">
                <a16:creationId xmlns:a16="http://schemas.microsoft.com/office/drawing/2014/main" id="{D1B48C6B-F576-944D-A35E-C6B4B98CDE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715"/>
          <a:stretch>
            <a:fillRect/>
          </a:stretch>
        </p:blipFill>
        <p:spPr bwMode="auto">
          <a:xfrm>
            <a:off x="3316288" y="4157663"/>
            <a:ext cx="250825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Rectangle 6">
            <a:extLst>
              <a:ext uri="{FF2B5EF4-FFF2-40B4-BE49-F238E27FC236}">
                <a16:creationId xmlns:a16="http://schemas.microsoft.com/office/drawing/2014/main" id="{DA612FAA-E2B0-724C-BE29-DDBD5854F9AC}"/>
              </a:ext>
            </a:extLst>
          </p:cNvPr>
          <p:cNvSpPr>
            <a:spLocks noChangeArrowheads="1"/>
          </p:cNvSpPr>
          <p:nvPr/>
        </p:nvSpPr>
        <p:spPr bwMode="auto">
          <a:xfrm>
            <a:off x="7848600" y="6489700"/>
            <a:ext cx="1219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3001B"/>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20000"/>
              </a:spcBef>
              <a:buClr>
                <a:srgbClr val="93001B"/>
              </a:buClr>
              <a:buFont typeface="Wingdings" pitchFamily="2" charset="2"/>
              <a:buNone/>
            </a:pPr>
            <a:r>
              <a:rPr lang="en-US" altLang="en-US" sz="1200"/>
              <a:t>Slide 9-43</a:t>
            </a:r>
          </a:p>
        </p:txBody>
      </p:sp>
      <p:pic>
        <p:nvPicPr>
          <p:cNvPr id="46085" name="Picture 7" descr="CH9_PPT_Slide_9-43">
            <a:extLst>
              <a:ext uri="{FF2B5EF4-FFF2-40B4-BE49-F238E27FC236}">
                <a16:creationId xmlns:a16="http://schemas.microsoft.com/office/drawing/2014/main" id="{8C371330-5143-7046-892C-2C43EDC3AA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295400"/>
            <a:ext cx="6092825"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5AE7669E-B7C9-4148-AE9D-1DECF528D344}"/>
              </a:ext>
            </a:extLst>
          </p:cNvPr>
          <p:cNvSpPr>
            <a:spLocks noGrp="1" noChangeArrowheads="1"/>
          </p:cNvSpPr>
          <p:nvPr>
            <p:ph type="title" idx="4294967295"/>
          </p:nvPr>
        </p:nvSpPr>
        <p:spPr>
          <a:xfrm>
            <a:off x="63500" y="101600"/>
            <a:ext cx="8305800" cy="419100"/>
          </a:xfrm>
        </p:spPr>
        <p:txBody>
          <a:bodyPr/>
          <a:lstStyle/>
          <a:p>
            <a:pPr algn="l" eaLnBrk="1" hangingPunct="1"/>
            <a:r>
              <a:rPr lang="en-US" altLang="en-US" sz="3200">
                <a:solidFill>
                  <a:schemeClr val="bg1"/>
                </a:solidFill>
              </a:rPr>
              <a:t>Example 9.1 Hitting a Baseball</a:t>
            </a:r>
          </a:p>
        </p:txBody>
      </p:sp>
      <p:pic>
        <p:nvPicPr>
          <p:cNvPr id="47107" name="Picture 5" descr="09_08_Figure">
            <a:extLst>
              <a:ext uri="{FF2B5EF4-FFF2-40B4-BE49-F238E27FC236}">
                <a16:creationId xmlns:a16="http://schemas.microsoft.com/office/drawing/2014/main" id="{6288EDC7-12A1-0142-BC79-F91708E177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825"/>
          <a:stretch>
            <a:fillRect/>
          </a:stretch>
        </p:blipFill>
        <p:spPr bwMode="auto">
          <a:xfrm>
            <a:off x="457200" y="3657600"/>
            <a:ext cx="8548688"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Rectangle 6">
            <a:extLst>
              <a:ext uri="{FF2B5EF4-FFF2-40B4-BE49-F238E27FC236}">
                <a16:creationId xmlns:a16="http://schemas.microsoft.com/office/drawing/2014/main" id="{53EDB004-8FB1-5D43-AD87-31A997DD7293}"/>
              </a:ext>
            </a:extLst>
          </p:cNvPr>
          <p:cNvSpPr>
            <a:spLocks noChangeArrowheads="1"/>
          </p:cNvSpPr>
          <p:nvPr/>
        </p:nvSpPr>
        <p:spPr bwMode="auto">
          <a:xfrm>
            <a:off x="7848600" y="6489700"/>
            <a:ext cx="1219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3001B"/>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20000"/>
              </a:spcBef>
              <a:buClr>
                <a:srgbClr val="93001B"/>
              </a:buClr>
              <a:buFont typeface="Wingdings" pitchFamily="2" charset="2"/>
              <a:buNone/>
            </a:pPr>
            <a:r>
              <a:rPr lang="en-US" altLang="en-US" sz="1200"/>
              <a:t>Slide 9-44</a:t>
            </a:r>
          </a:p>
        </p:txBody>
      </p:sp>
      <p:pic>
        <p:nvPicPr>
          <p:cNvPr id="47109" name="Picture 7" descr="CH9_PPT_Slide_9-44">
            <a:extLst>
              <a:ext uri="{FF2B5EF4-FFF2-40B4-BE49-F238E27FC236}">
                <a16:creationId xmlns:a16="http://schemas.microsoft.com/office/drawing/2014/main" id="{A22D4002-E7D5-234E-9C82-DB0637040D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066800"/>
            <a:ext cx="59436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4DD77158-7DB7-5C4C-985F-DF3A21E3FF4A}"/>
              </a:ext>
            </a:extLst>
          </p:cNvPr>
          <p:cNvSpPr>
            <a:spLocks noGrp="1" noChangeArrowheads="1"/>
          </p:cNvSpPr>
          <p:nvPr>
            <p:ph type="title" idx="4294967295"/>
          </p:nvPr>
        </p:nvSpPr>
        <p:spPr>
          <a:xfrm>
            <a:off x="63500" y="88900"/>
            <a:ext cx="8305800" cy="465138"/>
          </a:xfrm>
        </p:spPr>
        <p:txBody>
          <a:bodyPr/>
          <a:lstStyle/>
          <a:p>
            <a:pPr algn="l" eaLnBrk="1" hangingPunct="1"/>
            <a:r>
              <a:rPr lang="en-US" altLang="en-US" sz="3200">
                <a:solidFill>
                  <a:schemeClr val="bg1"/>
                </a:solidFill>
              </a:rPr>
              <a:t>Example 9.1 Hitting a Baseball</a:t>
            </a:r>
          </a:p>
        </p:txBody>
      </p:sp>
      <p:pic>
        <p:nvPicPr>
          <p:cNvPr id="48131" name="Picture 5" descr="09_07_Figure">
            <a:extLst>
              <a:ext uri="{FF2B5EF4-FFF2-40B4-BE49-F238E27FC236}">
                <a16:creationId xmlns:a16="http://schemas.microsoft.com/office/drawing/2014/main" id="{AC77167D-4367-CB45-A226-F3AF2702BE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715"/>
          <a:stretch>
            <a:fillRect/>
          </a:stretch>
        </p:blipFill>
        <p:spPr bwMode="auto">
          <a:xfrm>
            <a:off x="3316288" y="4157663"/>
            <a:ext cx="250825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Rectangle 6">
            <a:extLst>
              <a:ext uri="{FF2B5EF4-FFF2-40B4-BE49-F238E27FC236}">
                <a16:creationId xmlns:a16="http://schemas.microsoft.com/office/drawing/2014/main" id="{2CD6D795-44B6-B147-B2D1-85AAA1F940C1}"/>
              </a:ext>
            </a:extLst>
          </p:cNvPr>
          <p:cNvSpPr>
            <a:spLocks noChangeArrowheads="1"/>
          </p:cNvSpPr>
          <p:nvPr/>
        </p:nvSpPr>
        <p:spPr bwMode="auto">
          <a:xfrm>
            <a:off x="7848600" y="6489700"/>
            <a:ext cx="1219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3001B"/>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20000"/>
              </a:spcBef>
              <a:buClr>
                <a:srgbClr val="93001B"/>
              </a:buClr>
              <a:buFont typeface="Wingdings" pitchFamily="2" charset="2"/>
              <a:buNone/>
            </a:pPr>
            <a:r>
              <a:rPr lang="en-US" altLang="en-US" sz="1200"/>
              <a:t>Slide 9-45</a:t>
            </a:r>
          </a:p>
        </p:txBody>
      </p:sp>
      <p:pic>
        <p:nvPicPr>
          <p:cNvPr id="48133" name="Picture 7" descr="CH9_PPT_Slide_9-45">
            <a:extLst>
              <a:ext uri="{FF2B5EF4-FFF2-40B4-BE49-F238E27FC236}">
                <a16:creationId xmlns:a16="http://schemas.microsoft.com/office/drawing/2014/main" id="{757739E0-6462-4E40-A0F5-37925ACB82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1838325"/>
            <a:ext cx="8548687"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3">
            <a:extLst>
              <a:ext uri="{FF2B5EF4-FFF2-40B4-BE49-F238E27FC236}">
                <a16:creationId xmlns:a16="http://schemas.microsoft.com/office/drawing/2014/main" id="{D3EA60D2-8F85-7F46-ACDA-9BFCEEE5DD6B}"/>
              </a:ext>
            </a:extLst>
          </p:cNvPr>
          <p:cNvSpPr>
            <a:spLocks noGrp="1" noChangeArrowheads="1"/>
          </p:cNvSpPr>
          <p:nvPr>
            <p:ph type="title" idx="4294967295"/>
          </p:nvPr>
        </p:nvSpPr>
        <p:spPr>
          <a:xfrm>
            <a:off x="63500" y="12700"/>
            <a:ext cx="8229600" cy="603250"/>
          </a:xfrm>
        </p:spPr>
        <p:txBody>
          <a:bodyPr/>
          <a:lstStyle/>
          <a:p>
            <a:pPr algn="l" eaLnBrk="1" hangingPunct="1"/>
            <a:r>
              <a:rPr lang="en-US" altLang="en-US" sz="3200">
                <a:solidFill>
                  <a:schemeClr val="bg1"/>
                </a:solidFill>
              </a:rPr>
              <a:t>Chapter 9 Preview</a:t>
            </a:r>
          </a:p>
        </p:txBody>
      </p:sp>
      <p:pic>
        <p:nvPicPr>
          <p:cNvPr id="7171" name="Picture 4" descr="09_ChPreview_03">
            <a:extLst>
              <a:ext uri="{FF2B5EF4-FFF2-40B4-BE49-F238E27FC236}">
                <a16:creationId xmlns:a16="http://schemas.microsoft.com/office/drawing/2014/main" id="{9713256C-6A94-004B-95C2-472A47058C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50000"/>
          <a:stretch>
            <a:fillRect/>
          </a:stretch>
        </p:blipFill>
        <p:spPr bwMode="auto">
          <a:xfrm>
            <a:off x="2733675" y="1343025"/>
            <a:ext cx="3635375"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5">
            <a:extLst>
              <a:ext uri="{FF2B5EF4-FFF2-40B4-BE49-F238E27FC236}">
                <a16:creationId xmlns:a16="http://schemas.microsoft.com/office/drawing/2014/main" id="{60ED8BDB-9332-0B48-8701-154C3B1EFF3C}"/>
              </a:ext>
            </a:extLst>
          </p:cNvPr>
          <p:cNvSpPr>
            <a:spLocks noChangeArrowheads="1"/>
          </p:cNvSpPr>
          <p:nvPr/>
        </p:nvSpPr>
        <p:spPr bwMode="auto">
          <a:xfrm>
            <a:off x="7848600" y="6489700"/>
            <a:ext cx="1219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3001B"/>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20000"/>
              </a:spcBef>
              <a:buClr>
                <a:srgbClr val="93001B"/>
              </a:buClr>
              <a:buFont typeface="Wingdings" pitchFamily="2" charset="2"/>
              <a:buNone/>
            </a:pPr>
            <a:r>
              <a:rPr lang="en-US" altLang="en-US" sz="1200"/>
              <a:t>Slide 9-5</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9508FE2D-E4DE-8044-BF8A-BF1039E8EBCE}"/>
              </a:ext>
            </a:extLst>
          </p:cNvPr>
          <p:cNvSpPr>
            <a:spLocks noGrp="1" noChangeArrowheads="1"/>
          </p:cNvSpPr>
          <p:nvPr>
            <p:ph type="title" idx="4294967295"/>
          </p:nvPr>
        </p:nvSpPr>
        <p:spPr>
          <a:xfrm>
            <a:off x="63500" y="88900"/>
            <a:ext cx="8305800" cy="465138"/>
          </a:xfrm>
        </p:spPr>
        <p:txBody>
          <a:bodyPr/>
          <a:lstStyle/>
          <a:p>
            <a:pPr algn="l" eaLnBrk="1" hangingPunct="1"/>
            <a:r>
              <a:rPr lang="en-US" altLang="en-US" sz="3200">
                <a:solidFill>
                  <a:schemeClr val="bg1"/>
                </a:solidFill>
              </a:rPr>
              <a:t>Example 9.1 Hitting a Baseball</a:t>
            </a:r>
          </a:p>
        </p:txBody>
      </p:sp>
      <p:pic>
        <p:nvPicPr>
          <p:cNvPr id="49155" name="Picture 5" descr="09_07_Figure">
            <a:extLst>
              <a:ext uri="{FF2B5EF4-FFF2-40B4-BE49-F238E27FC236}">
                <a16:creationId xmlns:a16="http://schemas.microsoft.com/office/drawing/2014/main" id="{B63BDB3C-7955-3C45-8D61-4EEF218582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715"/>
          <a:stretch>
            <a:fillRect/>
          </a:stretch>
        </p:blipFill>
        <p:spPr bwMode="auto">
          <a:xfrm>
            <a:off x="3316288" y="4157663"/>
            <a:ext cx="250825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Rectangle 6">
            <a:extLst>
              <a:ext uri="{FF2B5EF4-FFF2-40B4-BE49-F238E27FC236}">
                <a16:creationId xmlns:a16="http://schemas.microsoft.com/office/drawing/2014/main" id="{495D8105-A614-704C-9962-556C0DA0BD38}"/>
              </a:ext>
            </a:extLst>
          </p:cNvPr>
          <p:cNvSpPr>
            <a:spLocks noChangeArrowheads="1"/>
          </p:cNvSpPr>
          <p:nvPr/>
        </p:nvSpPr>
        <p:spPr bwMode="auto">
          <a:xfrm>
            <a:off x="7848600" y="6489700"/>
            <a:ext cx="1219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3001B"/>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20000"/>
              </a:spcBef>
              <a:buClr>
                <a:srgbClr val="93001B"/>
              </a:buClr>
              <a:buFont typeface="Wingdings" pitchFamily="2" charset="2"/>
              <a:buNone/>
            </a:pPr>
            <a:r>
              <a:rPr lang="en-US" altLang="en-US" sz="1200"/>
              <a:t>Slide 9-46</a:t>
            </a:r>
          </a:p>
        </p:txBody>
      </p:sp>
      <p:pic>
        <p:nvPicPr>
          <p:cNvPr id="49157" name="Picture 7" descr="CH9_PPT_Slide_9-46">
            <a:extLst>
              <a:ext uri="{FF2B5EF4-FFF2-40B4-BE49-F238E27FC236}">
                <a16:creationId xmlns:a16="http://schemas.microsoft.com/office/drawing/2014/main" id="{CB0902B7-599C-5B4A-93DB-BB457142C8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1679575"/>
            <a:ext cx="8548687"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2C08A5F0-10A7-F94A-ACA4-C9AC1E793914}"/>
              </a:ext>
            </a:extLst>
          </p:cNvPr>
          <p:cNvSpPr>
            <a:spLocks noGrp="1" noChangeArrowheads="1"/>
          </p:cNvSpPr>
          <p:nvPr>
            <p:ph type="title" idx="4294967295"/>
          </p:nvPr>
        </p:nvSpPr>
        <p:spPr>
          <a:xfrm>
            <a:off x="63500" y="88900"/>
            <a:ext cx="8305800" cy="465138"/>
          </a:xfrm>
        </p:spPr>
        <p:txBody>
          <a:bodyPr/>
          <a:lstStyle/>
          <a:p>
            <a:pPr algn="l" eaLnBrk="1" hangingPunct="1"/>
            <a:r>
              <a:rPr lang="en-US" altLang="en-US" sz="3200">
                <a:solidFill>
                  <a:schemeClr val="bg1"/>
                </a:solidFill>
              </a:rPr>
              <a:t>Example 9.1 Hitting a Baseball</a:t>
            </a:r>
          </a:p>
        </p:txBody>
      </p:sp>
      <p:pic>
        <p:nvPicPr>
          <p:cNvPr id="50179" name="Picture 5" descr="09_07_Figure">
            <a:extLst>
              <a:ext uri="{FF2B5EF4-FFF2-40B4-BE49-F238E27FC236}">
                <a16:creationId xmlns:a16="http://schemas.microsoft.com/office/drawing/2014/main" id="{616CAE4D-7DEC-9A45-A2D0-82A7EDC9DC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715"/>
          <a:stretch>
            <a:fillRect/>
          </a:stretch>
        </p:blipFill>
        <p:spPr bwMode="auto">
          <a:xfrm>
            <a:off x="3316288" y="4157663"/>
            <a:ext cx="250825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Rectangle 6">
            <a:extLst>
              <a:ext uri="{FF2B5EF4-FFF2-40B4-BE49-F238E27FC236}">
                <a16:creationId xmlns:a16="http://schemas.microsoft.com/office/drawing/2014/main" id="{7C2866C4-AE20-3E45-916C-2FD4EE480995}"/>
              </a:ext>
            </a:extLst>
          </p:cNvPr>
          <p:cNvSpPr>
            <a:spLocks noChangeArrowheads="1"/>
          </p:cNvSpPr>
          <p:nvPr/>
        </p:nvSpPr>
        <p:spPr bwMode="auto">
          <a:xfrm>
            <a:off x="7848600" y="6489700"/>
            <a:ext cx="1219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3001B"/>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20000"/>
              </a:spcBef>
              <a:buClr>
                <a:srgbClr val="93001B"/>
              </a:buClr>
              <a:buFont typeface="Wingdings" pitchFamily="2" charset="2"/>
              <a:buNone/>
            </a:pPr>
            <a:r>
              <a:rPr lang="en-US" altLang="en-US" sz="1200"/>
              <a:t>Slide 9-47</a:t>
            </a:r>
          </a:p>
        </p:txBody>
      </p:sp>
      <p:pic>
        <p:nvPicPr>
          <p:cNvPr id="50182" name="Picture 6" descr="CH9_PPT_Slide_9-47">
            <a:extLst>
              <a:ext uri="{FF2B5EF4-FFF2-40B4-BE49-F238E27FC236}">
                <a16:creationId xmlns:a16="http://schemas.microsoft.com/office/drawing/2014/main" id="{4EC25ADE-226A-3D44-9D00-C81E7FDE8E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1981200"/>
            <a:ext cx="8548687" cy="1304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DB6C2708-8AA1-EF47-8D2A-FC47FF216341}"/>
              </a:ext>
            </a:extLst>
          </p:cNvPr>
          <p:cNvSpPr>
            <a:spLocks noGrp="1" noChangeArrowheads="1"/>
          </p:cNvSpPr>
          <p:nvPr>
            <p:ph type="title" idx="4294967295"/>
          </p:nvPr>
        </p:nvSpPr>
        <p:spPr>
          <a:xfrm>
            <a:off x="63500" y="88900"/>
            <a:ext cx="8305800" cy="465138"/>
          </a:xfrm>
        </p:spPr>
        <p:txBody>
          <a:bodyPr/>
          <a:lstStyle/>
          <a:p>
            <a:pPr algn="l" eaLnBrk="1" hangingPunct="1"/>
            <a:r>
              <a:rPr lang="en-US" altLang="en-US" sz="3200">
                <a:solidFill>
                  <a:schemeClr val="bg1"/>
                </a:solidFill>
              </a:rPr>
              <a:t>Example 9.1 Hitting a Baseball</a:t>
            </a:r>
          </a:p>
        </p:txBody>
      </p:sp>
      <p:pic>
        <p:nvPicPr>
          <p:cNvPr id="51203" name="Picture 5" descr="09_07_Figure">
            <a:extLst>
              <a:ext uri="{FF2B5EF4-FFF2-40B4-BE49-F238E27FC236}">
                <a16:creationId xmlns:a16="http://schemas.microsoft.com/office/drawing/2014/main" id="{0528FAD4-7380-6146-ADA0-70C2A2517B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715"/>
          <a:stretch>
            <a:fillRect/>
          </a:stretch>
        </p:blipFill>
        <p:spPr bwMode="auto">
          <a:xfrm>
            <a:off x="3316288" y="4157663"/>
            <a:ext cx="250825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Rectangle 6">
            <a:extLst>
              <a:ext uri="{FF2B5EF4-FFF2-40B4-BE49-F238E27FC236}">
                <a16:creationId xmlns:a16="http://schemas.microsoft.com/office/drawing/2014/main" id="{E4CD186B-47DE-9C41-9AF0-95E499A158D6}"/>
              </a:ext>
            </a:extLst>
          </p:cNvPr>
          <p:cNvSpPr>
            <a:spLocks noChangeArrowheads="1"/>
          </p:cNvSpPr>
          <p:nvPr/>
        </p:nvSpPr>
        <p:spPr bwMode="auto">
          <a:xfrm>
            <a:off x="7848600" y="6489700"/>
            <a:ext cx="1219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3001B"/>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20000"/>
              </a:spcBef>
              <a:buClr>
                <a:srgbClr val="93001B"/>
              </a:buClr>
              <a:buFont typeface="Wingdings" pitchFamily="2" charset="2"/>
              <a:buNone/>
            </a:pPr>
            <a:r>
              <a:rPr lang="en-US" altLang="en-US" sz="1200"/>
              <a:t>Slide 9-48</a:t>
            </a:r>
          </a:p>
        </p:txBody>
      </p:sp>
      <p:pic>
        <p:nvPicPr>
          <p:cNvPr id="51205" name="Picture 7" descr="CH9_PPT_Slide_9-48">
            <a:extLst>
              <a:ext uri="{FF2B5EF4-FFF2-40B4-BE49-F238E27FC236}">
                <a16:creationId xmlns:a16="http://schemas.microsoft.com/office/drawing/2014/main" id="{E7B64665-8D5C-9E41-8A70-C899C4A76A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425" y="1679575"/>
            <a:ext cx="6403975"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5" descr="CH9_PPT_Slide_48">
            <a:extLst>
              <a:ext uri="{FF2B5EF4-FFF2-40B4-BE49-F238E27FC236}">
                <a16:creationId xmlns:a16="http://schemas.microsoft.com/office/drawing/2014/main" id="{C912CBD4-3BF9-4B43-A5AB-B67EF2F1C4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581" b="19846"/>
          <a:stretch>
            <a:fillRect/>
          </a:stretch>
        </p:blipFill>
        <p:spPr bwMode="auto">
          <a:xfrm>
            <a:off x="2162175" y="2054225"/>
            <a:ext cx="4816475"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Rectangle 2">
            <a:extLst>
              <a:ext uri="{FF2B5EF4-FFF2-40B4-BE49-F238E27FC236}">
                <a16:creationId xmlns:a16="http://schemas.microsoft.com/office/drawing/2014/main" id="{A23CA604-A635-244E-8D98-1881025FAAAD}"/>
              </a:ext>
            </a:extLst>
          </p:cNvPr>
          <p:cNvSpPr>
            <a:spLocks/>
          </p:cNvSpPr>
          <p:nvPr/>
        </p:nvSpPr>
        <p:spPr bwMode="auto">
          <a:xfrm>
            <a:off x="455613" y="901700"/>
            <a:ext cx="7977187"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t>Two 1.0 kg stationary cue balls are struck by cue sticks. The cues exert the forces shown. Which ball has the greater final speed?</a:t>
            </a:r>
          </a:p>
        </p:txBody>
      </p:sp>
      <p:sp>
        <p:nvSpPr>
          <p:cNvPr id="52228" name="Rectangle 3">
            <a:extLst>
              <a:ext uri="{FF2B5EF4-FFF2-40B4-BE49-F238E27FC236}">
                <a16:creationId xmlns:a16="http://schemas.microsoft.com/office/drawing/2014/main" id="{E849CDC6-810D-DC43-AE41-8C1693272F84}"/>
              </a:ext>
            </a:extLst>
          </p:cNvPr>
          <p:cNvSpPr>
            <a:spLocks/>
          </p:cNvSpPr>
          <p:nvPr/>
        </p:nvSpPr>
        <p:spPr bwMode="auto">
          <a:xfrm>
            <a:off x="457200" y="4533900"/>
            <a:ext cx="62865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09600" indent="-609600">
              <a:tabLst>
                <a:tab pos="407988" algn="l"/>
              </a:tabLst>
              <a:defRPr sz="2400">
                <a:solidFill>
                  <a:schemeClr val="tx1"/>
                </a:solidFill>
                <a:latin typeface="Arial" panose="020B0604020202020204" pitchFamily="34" charset="0"/>
                <a:ea typeface="ＭＳ Ｐゴシック" panose="020B0600070205080204" pitchFamily="34" charset="-128"/>
              </a:defRPr>
            </a:lvl1pPr>
            <a:lvl2pPr marL="742950" indent="-285750">
              <a:tabLst>
                <a:tab pos="407988"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tabLst>
                <a:tab pos="407988"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tabLst>
                <a:tab pos="407988" algn="l"/>
              </a:tabLst>
              <a:defRPr sz="2400">
                <a:solidFill>
                  <a:schemeClr val="tx1"/>
                </a:solidFill>
                <a:latin typeface="Arial" panose="020B0604020202020204" pitchFamily="34" charset="0"/>
                <a:ea typeface="ＭＳ Ｐゴシック" panose="020B0600070205080204" pitchFamily="34" charset="-128"/>
              </a:defRPr>
            </a:lvl4pPr>
            <a:lvl5pPr marL="2057400" indent="-228600">
              <a:tabLst>
                <a:tab pos="407988" algn="l"/>
              </a:tabLst>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407988" algn="l"/>
              </a:tabLs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407988" algn="l"/>
              </a:tabLs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407988" algn="l"/>
              </a:tabLs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407988" algn="l"/>
              </a:tabLs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buFont typeface="Arial" panose="020B0604020202020204" pitchFamily="34" charset="0"/>
              <a:buAutoNum type="alphaUcPeriod"/>
            </a:pPr>
            <a:r>
              <a:rPr lang="en-US" altLang="en-US" sz="2200"/>
              <a:t>Ball 1.</a:t>
            </a:r>
          </a:p>
          <a:p>
            <a:pPr eaLnBrk="1" hangingPunct="1">
              <a:lnSpc>
                <a:spcPct val="120000"/>
              </a:lnSpc>
              <a:buFont typeface="Arial" panose="020B0604020202020204" pitchFamily="34" charset="0"/>
              <a:buAutoNum type="alphaUcPeriod"/>
            </a:pPr>
            <a:r>
              <a:rPr lang="en-US" altLang="en-US" sz="2200"/>
              <a:t>Ball 2.</a:t>
            </a:r>
          </a:p>
          <a:p>
            <a:pPr eaLnBrk="1" hangingPunct="1">
              <a:lnSpc>
                <a:spcPct val="120000"/>
              </a:lnSpc>
              <a:buFont typeface="Arial" panose="020B0604020202020204" pitchFamily="34" charset="0"/>
              <a:buAutoNum type="alphaUcPeriod"/>
            </a:pPr>
            <a:r>
              <a:rPr lang="en-US" altLang="en-US" sz="2200"/>
              <a:t>Both balls have the same final speed.</a:t>
            </a:r>
          </a:p>
        </p:txBody>
      </p:sp>
      <p:sp>
        <p:nvSpPr>
          <p:cNvPr id="52229" name="Rectangle 10">
            <a:extLst>
              <a:ext uri="{FF2B5EF4-FFF2-40B4-BE49-F238E27FC236}">
                <a16:creationId xmlns:a16="http://schemas.microsoft.com/office/drawing/2014/main" id="{2A900EB3-6599-3E43-9259-CC3F016185A9}"/>
              </a:ext>
            </a:extLst>
          </p:cNvPr>
          <p:cNvSpPr>
            <a:spLocks noChangeArrowheads="1"/>
          </p:cNvSpPr>
          <p:nvPr/>
        </p:nvSpPr>
        <p:spPr bwMode="auto">
          <a:xfrm>
            <a:off x="76200" y="88900"/>
            <a:ext cx="740727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a:solidFill>
                  <a:schemeClr val="bg1"/>
                </a:solidFill>
              </a:rPr>
              <a:t>QuickCheck 9.6</a:t>
            </a:r>
          </a:p>
        </p:txBody>
      </p:sp>
      <p:sp>
        <p:nvSpPr>
          <p:cNvPr id="52230" name="Rectangle 17">
            <a:extLst>
              <a:ext uri="{FF2B5EF4-FFF2-40B4-BE49-F238E27FC236}">
                <a16:creationId xmlns:a16="http://schemas.microsoft.com/office/drawing/2014/main" id="{8FB7EA8C-C6C8-3741-96CC-EA2BD39FFA60}"/>
              </a:ext>
            </a:extLst>
          </p:cNvPr>
          <p:cNvSpPr>
            <a:spLocks noChangeArrowheads="1"/>
          </p:cNvSpPr>
          <p:nvPr/>
        </p:nvSpPr>
        <p:spPr bwMode="auto">
          <a:xfrm>
            <a:off x="7848600" y="6489700"/>
            <a:ext cx="1219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3001B"/>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20000"/>
              </a:spcBef>
              <a:buClr>
                <a:srgbClr val="93001B"/>
              </a:buClr>
              <a:buFont typeface="Wingdings" pitchFamily="2" charset="2"/>
              <a:buNone/>
            </a:pPr>
            <a:r>
              <a:rPr lang="en-US" altLang="en-US" sz="1200"/>
              <a:t>Slide 9-49</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3" descr="CH9_PPT_Slide_49">
            <a:extLst>
              <a:ext uri="{FF2B5EF4-FFF2-40B4-BE49-F238E27FC236}">
                <a16:creationId xmlns:a16="http://schemas.microsoft.com/office/drawing/2014/main" id="{059A941E-F512-7444-8D2E-0548B9E8B0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0950" b="11292"/>
          <a:stretch>
            <a:fillRect/>
          </a:stretch>
        </p:blipFill>
        <p:spPr bwMode="auto">
          <a:xfrm>
            <a:off x="2162175" y="2105025"/>
            <a:ext cx="4816475"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Rectangle 2">
            <a:extLst>
              <a:ext uri="{FF2B5EF4-FFF2-40B4-BE49-F238E27FC236}">
                <a16:creationId xmlns:a16="http://schemas.microsoft.com/office/drawing/2014/main" id="{0FD83F19-0E15-4949-9789-C18506EF7B28}"/>
              </a:ext>
            </a:extLst>
          </p:cNvPr>
          <p:cNvSpPr>
            <a:spLocks/>
          </p:cNvSpPr>
          <p:nvPr/>
        </p:nvSpPr>
        <p:spPr bwMode="auto">
          <a:xfrm>
            <a:off x="455613" y="901700"/>
            <a:ext cx="7977187"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t>Two 1.0 kg stationary cue balls are struck by cue sticks. The cues exert the forces shown. Which ball has the greater final speed?</a:t>
            </a:r>
          </a:p>
        </p:txBody>
      </p:sp>
      <p:sp>
        <p:nvSpPr>
          <p:cNvPr id="53252" name="Rectangle 3">
            <a:extLst>
              <a:ext uri="{FF2B5EF4-FFF2-40B4-BE49-F238E27FC236}">
                <a16:creationId xmlns:a16="http://schemas.microsoft.com/office/drawing/2014/main" id="{5BB781EA-A778-8C49-9852-81D34412A6E1}"/>
              </a:ext>
            </a:extLst>
          </p:cNvPr>
          <p:cNvSpPr>
            <a:spLocks/>
          </p:cNvSpPr>
          <p:nvPr/>
        </p:nvSpPr>
        <p:spPr bwMode="auto">
          <a:xfrm>
            <a:off x="457200" y="4533900"/>
            <a:ext cx="62865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09600" indent="-609600">
              <a:tabLst>
                <a:tab pos="407988" algn="l"/>
              </a:tabLst>
              <a:defRPr sz="2400">
                <a:solidFill>
                  <a:schemeClr val="tx1"/>
                </a:solidFill>
                <a:latin typeface="Arial" panose="020B0604020202020204" pitchFamily="34" charset="0"/>
                <a:ea typeface="ＭＳ Ｐゴシック" panose="020B0600070205080204" pitchFamily="34" charset="-128"/>
              </a:defRPr>
            </a:lvl1pPr>
            <a:lvl2pPr marL="742950" indent="-285750">
              <a:tabLst>
                <a:tab pos="407988"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tabLst>
                <a:tab pos="407988"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tabLst>
                <a:tab pos="407988" algn="l"/>
              </a:tabLst>
              <a:defRPr sz="2400">
                <a:solidFill>
                  <a:schemeClr val="tx1"/>
                </a:solidFill>
                <a:latin typeface="Arial" panose="020B0604020202020204" pitchFamily="34" charset="0"/>
                <a:ea typeface="ＭＳ Ｐゴシック" panose="020B0600070205080204" pitchFamily="34" charset="-128"/>
              </a:defRPr>
            </a:lvl4pPr>
            <a:lvl5pPr marL="2057400" indent="-228600">
              <a:tabLst>
                <a:tab pos="407988" algn="l"/>
              </a:tabLst>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407988" algn="l"/>
              </a:tabLs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407988" algn="l"/>
              </a:tabLs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407988" algn="l"/>
              </a:tabLs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407988" algn="l"/>
              </a:tabLs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buFont typeface="Arial" panose="020B0604020202020204" pitchFamily="34" charset="0"/>
              <a:buAutoNum type="alphaUcPeriod"/>
            </a:pPr>
            <a:r>
              <a:rPr lang="en-US" altLang="en-US" sz="2200"/>
              <a:t>Ball 1.</a:t>
            </a:r>
          </a:p>
          <a:p>
            <a:pPr eaLnBrk="1" hangingPunct="1">
              <a:lnSpc>
                <a:spcPct val="120000"/>
              </a:lnSpc>
              <a:buFont typeface="Arial" panose="020B0604020202020204" pitchFamily="34" charset="0"/>
              <a:buAutoNum type="alphaUcPeriod"/>
            </a:pPr>
            <a:r>
              <a:rPr lang="en-US" altLang="en-US" sz="2200"/>
              <a:t>Ball 2.</a:t>
            </a:r>
          </a:p>
          <a:p>
            <a:pPr eaLnBrk="1" hangingPunct="1">
              <a:lnSpc>
                <a:spcPct val="120000"/>
              </a:lnSpc>
              <a:buFont typeface="Arial" panose="020B0604020202020204" pitchFamily="34" charset="0"/>
              <a:buAutoNum type="alphaUcPeriod"/>
            </a:pPr>
            <a:r>
              <a:rPr lang="en-US" altLang="en-US" sz="2200" b="1"/>
              <a:t>Both balls have the same final speed.</a:t>
            </a:r>
            <a:endParaRPr lang="en-US" altLang="en-US" sz="2200"/>
          </a:p>
        </p:txBody>
      </p:sp>
      <p:sp>
        <p:nvSpPr>
          <p:cNvPr id="53253" name="Rectangle 10">
            <a:extLst>
              <a:ext uri="{FF2B5EF4-FFF2-40B4-BE49-F238E27FC236}">
                <a16:creationId xmlns:a16="http://schemas.microsoft.com/office/drawing/2014/main" id="{D543ECEF-10E0-154B-BDD1-3638A99A11BC}"/>
              </a:ext>
            </a:extLst>
          </p:cNvPr>
          <p:cNvSpPr>
            <a:spLocks noChangeArrowheads="1"/>
          </p:cNvSpPr>
          <p:nvPr/>
        </p:nvSpPr>
        <p:spPr bwMode="auto">
          <a:xfrm>
            <a:off x="76200" y="88900"/>
            <a:ext cx="740727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a:solidFill>
                  <a:schemeClr val="bg1"/>
                </a:solidFill>
              </a:rPr>
              <a:t>QuickCheck 9.6</a:t>
            </a:r>
          </a:p>
        </p:txBody>
      </p:sp>
      <p:graphicFrame>
        <p:nvGraphicFramePr>
          <p:cNvPr id="53254" name="Object 7">
            <a:extLst>
              <a:ext uri="{FF2B5EF4-FFF2-40B4-BE49-F238E27FC236}">
                <a16:creationId xmlns:a16="http://schemas.microsoft.com/office/drawing/2014/main" id="{D8EE2BF9-AD65-2D44-8C84-49BB8B1BE1F1}"/>
              </a:ext>
            </a:extLst>
          </p:cNvPr>
          <p:cNvGraphicFramePr>
            <a:graphicFrameLocks noChangeAspect="1"/>
          </p:cNvGraphicFramePr>
          <p:nvPr/>
        </p:nvGraphicFramePr>
        <p:xfrm>
          <a:off x="65088" y="5384800"/>
          <a:ext cx="363537" cy="333375"/>
        </p:xfrm>
        <a:graphic>
          <a:graphicData uri="http://schemas.openxmlformats.org/presentationml/2006/ole">
            <mc:AlternateContent xmlns:mc="http://schemas.openxmlformats.org/markup-compatibility/2006">
              <mc:Choice xmlns:v="urn:schemas-microsoft-com:vml" Requires="v">
                <p:oleObj spid="_x0000_s53265" name="Photo Editor Photo" r:id="rId5" imgW="635000" imgH="584200" progId="MSPhotoEd.3">
                  <p:embed/>
                </p:oleObj>
              </mc:Choice>
              <mc:Fallback>
                <p:oleObj name="Photo Editor Photo" r:id="rId5" imgW="635000" imgH="584200" progId="MSPhotoEd.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088" y="5384800"/>
                        <a:ext cx="363537" cy="3333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3255" name="Rectangle 8">
            <a:extLst>
              <a:ext uri="{FF2B5EF4-FFF2-40B4-BE49-F238E27FC236}">
                <a16:creationId xmlns:a16="http://schemas.microsoft.com/office/drawing/2014/main" id="{0D08C1B3-9A41-0741-AAE7-784290AC268B}"/>
              </a:ext>
            </a:extLst>
          </p:cNvPr>
          <p:cNvSpPr>
            <a:spLocks noChangeArrowheads="1"/>
          </p:cNvSpPr>
          <p:nvPr/>
        </p:nvSpPr>
        <p:spPr bwMode="auto">
          <a:xfrm>
            <a:off x="7848600" y="6489700"/>
            <a:ext cx="1219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3001B"/>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20000"/>
              </a:spcBef>
              <a:buClr>
                <a:srgbClr val="93001B"/>
              </a:buClr>
              <a:buFont typeface="Wingdings" pitchFamily="2" charset="2"/>
              <a:buNone/>
            </a:pPr>
            <a:r>
              <a:rPr lang="en-US" altLang="en-US" sz="1200"/>
              <a:t>Slide 9-50</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13">
            <a:extLst>
              <a:ext uri="{FF2B5EF4-FFF2-40B4-BE49-F238E27FC236}">
                <a16:creationId xmlns:a16="http://schemas.microsoft.com/office/drawing/2014/main" id="{FCF95707-0740-2447-9D67-4347FFBE2945}"/>
              </a:ext>
            </a:extLst>
          </p:cNvPr>
          <p:cNvSpPr txBox="1">
            <a:spLocks/>
          </p:cNvSpPr>
          <p:nvPr/>
        </p:nvSpPr>
        <p:spPr bwMode="auto">
          <a:xfrm>
            <a:off x="381000" y="1003300"/>
            <a:ext cx="8534400" cy="470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82296" tIns="41148" rIns="82296" bIns="41148">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10000"/>
              </a:lnSpc>
              <a:spcBef>
                <a:spcPct val="50000"/>
              </a:spcBef>
            </a:pPr>
            <a:r>
              <a:rPr lang="en-GB" altLang="en-US" sz="2200"/>
              <a:t>You awake in the night to find that your living room is on fire. Your one chance to save yourself is to throw something that will hit the back of your bedroom door and close it, giving you a few seconds to escape out the window. You happen to have both a sticky ball of clay and a super-bouncy Superball next to your bed, both the same size and same mass. You’ve only time to throw one. Which will it be? Your life depends on making the right choice!</a:t>
            </a:r>
          </a:p>
          <a:p>
            <a:pPr eaLnBrk="1" hangingPunct="1">
              <a:lnSpc>
                <a:spcPct val="110000"/>
              </a:lnSpc>
              <a:spcBef>
                <a:spcPct val="50000"/>
              </a:spcBef>
            </a:pPr>
            <a:endParaRPr lang="en-GB" altLang="en-US" sz="2200"/>
          </a:p>
          <a:p>
            <a:pPr eaLnBrk="1" hangingPunct="1">
              <a:spcBef>
                <a:spcPct val="50000"/>
              </a:spcBef>
              <a:buFont typeface="Arial" panose="020B0604020202020204" pitchFamily="34" charset="0"/>
              <a:buAutoNum type="alphaUcPeriod"/>
            </a:pPr>
            <a:r>
              <a:rPr lang="en-GB" altLang="en-US" sz="2200"/>
              <a:t>    Throw the Superball.</a:t>
            </a:r>
          </a:p>
          <a:p>
            <a:pPr eaLnBrk="1" hangingPunct="1">
              <a:spcBef>
                <a:spcPct val="50000"/>
              </a:spcBef>
              <a:buFont typeface="Arial" panose="020B0604020202020204" pitchFamily="34" charset="0"/>
              <a:buAutoNum type="alphaUcPeriod"/>
            </a:pPr>
            <a:r>
              <a:rPr lang="en-US" altLang="en-US" sz="2200"/>
              <a:t>    Throw the ball of clay.</a:t>
            </a:r>
          </a:p>
          <a:p>
            <a:pPr eaLnBrk="1" hangingPunct="1">
              <a:spcBef>
                <a:spcPct val="50000"/>
              </a:spcBef>
              <a:buFont typeface="Arial" panose="020B0604020202020204" pitchFamily="34" charset="0"/>
              <a:buAutoNum type="alphaUcPeriod"/>
            </a:pPr>
            <a:r>
              <a:rPr lang="en-US" altLang="en-US" sz="2200"/>
              <a:t>    It doesn’t matter. Throw either.</a:t>
            </a:r>
          </a:p>
        </p:txBody>
      </p:sp>
      <p:sp>
        <p:nvSpPr>
          <p:cNvPr id="54275" name="Rectangle 47">
            <a:extLst>
              <a:ext uri="{FF2B5EF4-FFF2-40B4-BE49-F238E27FC236}">
                <a16:creationId xmlns:a16="http://schemas.microsoft.com/office/drawing/2014/main" id="{0ABD919E-B76A-A643-9FCB-D691D13674E7}"/>
              </a:ext>
            </a:extLst>
          </p:cNvPr>
          <p:cNvSpPr>
            <a:spLocks noChangeArrowheads="1"/>
          </p:cNvSpPr>
          <p:nvPr/>
        </p:nvSpPr>
        <p:spPr bwMode="auto">
          <a:xfrm>
            <a:off x="76200" y="88900"/>
            <a:ext cx="740727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a:solidFill>
                  <a:schemeClr val="bg1"/>
                </a:solidFill>
              </a:rPr>
              <a:t>QuickCheck 9.7</a:t>
            </a:r>
          </a:p>
        </p:txBody>
      </p:sp>
      <p:sp>
        <p:nvSpPr>
          <p:cNvPr id="54276" name="Rectangle 4">
            <a:extLst>
              <a:ext uri="{FF2B5EF4-FFF2-40B4-BE49-F238E27FC236}">
                <a16:creationId xmlns:a16="http://schemas.microsoft.com/office/drawing/2014/main" id="{99E57C20-124E-F04D-BA10-635D169B7482}"/>
              </a:ext>
            </a:extLst>
          </p:cNvPr>
          <p:cNvSpPr>
            <a:spLocks noChangeArrowheads="1"/>
          </p:cNvSpPr>
          <p:nvPr/>
        </p:nvSpPr>
        <p:spPr bwMode="auto">
          <a:xfrm>
            <a:off x="7848600" y="6489700"/>
            <a:ext cx="1219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3001B"/>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20000"/>
              </a:spcBef>
              <a:buClr>
                <a:srgbClr val="93001B"/>
              </a:buClr>
              <a:buFont typeface="Wingdings" pitchFamily="2" charset="2"/>
              <a:buNone/>
            </a:pPr>
            <a:r>
              <a:rPr lang="en-US" altLang="en-US" sz="1200"/>
              <a:t>Slide 9-51</a:t>
            </a: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13">
            <a:extLst>
              <a:ext uri="{FF2B5EF4-FFF2-40B4-BE49-F238E27FC236}">
                <a16:creationId xmlns:a16="http://schemas.microsoft.com/office/drawing/2014/main" id="{F924B9FF-9AB9-3C41-A9D7-98B07559C479}"/>
              </a:ext>
            </a:extLst>
          </p:cNvPr>
          <p:cNvSpPr txBox="1">
            <a:spLocks/>
          </p:cNvSpPr>
          <p:nvPr/>
        </p:nvSpPr>
        <p:spPr bwMode="auto">
          <a:xfrm>
            <a:off x="381000" y="1003300"/>
            <a:ext cx="8534400" cy="470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82296" tIns="41148" rIns="82296" bIns="41148">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10000"/>
              </a:lnSpc>
              <a:spcBef>
                <a:spcPct val="50000"/>
              </a:spcBef>
            </a:pPr>
            <a:r>
              <a:rPr lang="en-GB" altLang="en-US" sz="2200"/>
              <a:t>You awake in the night to find that your living room is on fire. Your one chance to save yourself is to throw something that will hit the back of your bedroom door and close it, giving you a few seconds to escape out the window. You happen to have both a sticky ball of clay and a super-bouncy Superball next to your bed, both the same size and same mass. You’ve only time to throw one. Which will it be? Your life depends on making the right choice!</a:t>
            </a:r>
          </a:p>
          <a:p>
            <a:pPr eaLnBrk="1" hangingPunct="1">
              <a:lnSpc>
                <a:spcPct val="110000"/>
              </a:lnSpc>
              <a:spcBef>
                <a:spcPct val="50000"/>
              </a:spcBef>
            </a:pPr>
            <a:endParaRPr lang="en-GB" altLang="en-US" sz="2200"/>
          </a:p>
          <a:p>
            <a:pPr eaLnBrk="1" hangingPunct="1">
              <a:spcBef>
                <a:spcPct val="50000"/>
              </a:spcBef>
              <a:buFont typeface="Arial" panose="020B0604020202020204" pitchFamily="34" charset="0"/>
              <a:buAutoNum type="alphaUcPeriod"/>
            </a:pPr>
            <a:r>
              <a:rPr lang="en-GB" altLang="en-US" sz="2200" b="1"/>
              <a:t>    Throw the Superball.</a:t>
            </a:r>
            <a:endParaRPr lang="en-GB" altLang="en-US" sz="2200"/>
          </a:p>
          <a:p>
            <a:pPr eaLnBrk="1" hangingPunct="1">
              <a:spcBef>
                <a:spcPct val="50000"/>
              </a:spcBef>
              <a:buFont typeface="Arial" panose="020B0604020202020204" pitchFamily="34" charset="0"/>
              <a:buAutoNum type="alphaUcPeriod"/>
            </a:pPr>
            <a:r>
              <a:rPr lang="en-US" altLang="en-US" sz="2200"/>
              <a:t>    Throw the ball of clay.</a:t>
            </a:r>
          </a:p>
          <a:p>
            <a:pPr eaLnBrk="1" hangingPunct="1">
              <a:spcBef>
                <a:spcPct val="50000"/>
              </a:spcBef>
              <a:buFont typeface="Arial" panose="020B0604020202020204" pitchFamily="34" charset="0"/>
              <a:buAutoNum type="alphaUcPeriod"/>
            </a:pPr>
            <a:r>
              <a:rPr lang="en-US" altLang="en-US" sz="2200"/>
              <a:t>    It doesn’t matter. Throw either.</a:t>
            </a:r>
          </a:p>
        </p:txBody>
      </p:sp>
      <p:sp>
        <p:nvSpPr>
          <p:cNvPr id="55299" name="Rectangle 47">
            <a:extLst>
              <a:ext uri="{FF2B5EF4-FFF2-40B4-BE49-F238E27FC236}">
                <a16:creationId xmlns:a16="http://schemas.microsoft.com/office/drawing/2014/main" id="{9127DBE9-0DC4-8B4A-8F99-63638540870D}"/>
              </a:ext>
            </a:extLst>
          </p:cNvPr>
          <p:cNvSpPr>
            <a:spLocks noChangeArrowheads="1"/>
          </p:cNvSpPr>
          <p:nvPr/>
        </p:nvSpPr>
        <p:spPr bwMode="auto">
          <a:xfrm>
            <a:off x="76200" y="88900"/>
            <a:ext cx="740727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a:solidFill>
                  <a:schemeClr val="bg1"/>
                </a:solidFill>
              </a:rPr>
              <a:t>QuickCheck 9.7</a:t>
            </a:r>
          </a:p>
        </p:txBody>
      </p:sp>
      <p:graphicFrame>
        <p:nvGraphicFramePr>
          <p:cNvPr id="55300" name="Object 4">
            <a:extLst>
              <a:ext uri="{FF2B5EF4-FFF2-40B4-BE49-F238E27FC236}">
                <a16:creationId xmlns:a16="http://schemas.microsoft.com/office/drawing/2014/main" id="{1990DE65-C343-E242-8567-9061A9DBB0DB}"/>
              </a:ext>
            </a:extLst>
          </p:cNvPr>
          <p:cNvGraphicFramePr>
            <a:graphicFrameLocks noChangeAspect="1"/>
          </p:cNvGraphicFramePr>
          <p:nvPr/>
        </p:nvGraphicFramePr>
        <p:xfrm>
          <a:off x="50800" y="4371975"/>
          <a:ext cx="363538" cy="333375"/>
        </p:xfrm>
        <a:graphic>
          <a:graphicData uri="http://schemas.openxmlformats.org/presentationml/2006/ole">
            <mc:AlternateContent xmlns:mc="http://schemas.openxmlformats.org/markup-compatibility/2006">
              <mc:Choice xmlns:v="urn:schemas-microsoft-com:vml" Requires="v">
                <p:oleObj spid="_x0000_s55312" name="Photo Editor Photo" r:id="rId4" imgW="635000" imgH="584200" progId="MSPhotoEd.3">
                  <p:embed/>
                </p:oleObj>
              </mc:Choice>
              <mc:Fallback>
                <p:oleObj name="Photo Editor Photo" r:id="rId4" imgW="635000" imgH="584200" progId="MSPhotoEd.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 y="4371975"/>
                        <a:ext cx="363538" cy="3333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5301" name="Rectangle 6">
            <a:extLst>
              <a:ext uri="{FF2B5EF4-FFF2-40B4-BE49-F238E27FC236}">
                <a16:creationId xmlns:a16="http://schemas.microsoft.com/office/drawing/2014/main" id="{4122CD0E-9D8D-0343-B64D-8C99957EBE14}"/>
              </a:ext>
            </a:extLst>
          </p:cNvPr>
          <p:cNvSpPr>
            <a:spLocks/>
          </p:cNvSpPr>
          <p:nvPr/>
        </p:nvSpPr>
        <p:spPr bwMode="auto">
          <a:xfrm>
            <a:off x="4192588" y="4279900"/>
            <a:ext cx="412273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200">
                <a:solidFill>
                  <a:srgbClr val="CE0000"/>
                </a:solidFill>
                <a:latin typeface="Times New Roman" panose="02020603050405020304" pitchFamily="18" charset="0"/>
              </a:rPr>
              <a:t>Larger </a:t>
            </a:r>
            <a:r>
              <a:rPr lang="en-US" altLang="en-US" sz="2200">
                <a:solidFill>
                  <a:srgbClr val="CE0000"/>
                </a:solidFill>
                <a:latin typeface="Times New Roman" panose="02020603050405020304" pitchFamily="18" charset="0"/>
                <a:sym typeface="Symbol" pitchFamily="2" charset="2"/>
              </a:rPr>
              <a:t></a:t>
            </a:r>
            <a:r>
              <a:rPr lang="en-US" altLang="en-US" sz="2200" i="1">
                <a:solidFill>
                  <a:srgbClr val="CE0000"/>
                </a:solidFill>
                <a:latin typeface="Times New Roman" panose="02020603050405020304" pitchFamily="18" charset="0"/>
              </a:rPr>
              <a:t>p</a:t>
            </a:r>
            <a:r>
              <a:rPr lang="en-US" altLang="en-US" sz="2200">
                <a:solidFill>
                  <a:srgbClr val="CE0000"/>
                </a:solidFill>
                <a:latin typeface="Times New Roman" panose="02020603050405020304" pitchFamily="18" charset="0"/>
              </a:rPr>
              <a:t> </a:t>
            </a:r>
            <a:r>
              <a:rPr lang="en-US" altLang="en-US" sz="2200">
                <a:solidFill>
                  <a:srgbClr val="CE0000"/>
                </a:solidFill>
                <a:latin typeface="Times New Roman" panose="02020603050405020304" pitchFamily="18" charset="0"/>
                <a:sym typeface="Symbol" pitchFamily="2" charset="2"/>
              </a:rPr>
              <a:t></a:t>
            </a:r>
            <a:r>
              <a:rPr lang="en-US" altLang="en-US" sz="2200">
                <a:solidFill>
                  <a:srgbClr val="CE0000"/>
                </a:solidFill>
                <a:latin typeface="Times New Roman" panose="02020603050405020304" pitchFamily="18" charset="0"/>
              </a:rPr>
              <a:t> more impulse to door</a:t>
            </a:r>
          </a:p>
        </p:txBody>
      </p:sp>
      <p:sp>
        <p:nvSpPr>
          <p:cNvPr id="55302" name="Rectangle 8">
            <a:extLst>
              <a:ext uri="{FF2B5EF4-FFF2-40B4-BE49-F238E27FC236}">
                <a16:creationId xmlns:a16="http://schemas.microsoft.com/office/drawing/2014/main" id="{21AD8400-BB62-2447-A1FE-66986A6474DC}"/>
              </a:ext>
            </a:extLst>
          </p:cNvPr>
          <p:cNvSpPr>
            <a:spLocks noChangeArrowheads="1"/>
          </p:cNvSpPr>
          <p:nvPr/>
        </p:nvSpPr>
        <p:spPr bwMode="auto">
          <a:xfrm>
            <a:off x="7848600" y="6489700"/>
            <a:ext cx="1219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3001B"/>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20000"/>
              </a:spcBef>
              <a:buClr>
                <a:srgbClr val="93001B"/>
              </a:buClr>
              <a:buFont typeface="Wingdings" pitchFamily="2" charset="2"/>
              <a:buNone/>
            </a:pPr>
            <a:r>
              <a:rPr lang="en-US" altLang="en-US" sz="1200"/>
              <a:t>Slide 9-52</a:t>
            </a: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D97A9728-EA11-6740-B997-911693CF049D}"/>
              </a:ext>
            </a:extLst>
          </p:cNvPr>
          <p:cNvSpPr>
            <a:spLocks noGrp="1" noChangeArrowheads="1"/>
          </p:cNvSpPr>
          <p:nvPr>
            <p:ph type="title" idx="4294967295"/>
          </p:nvPr>
        </p:nvSpPr>
        <p:spPr>
          <a:xfrm>
            <a:off x="76200" y="12700"/>
            <a:ext cx="8229600" cy="614363"/>
          </a:xfrm>
        </p:spPr>
        <p:txBody>
          <a:bodyPr/>
          <a:lstStyle/>
          <a:p>
            <a:pPr algn="l" eaLnBrk="1" hangingPunct="1"/>
            <a:r>
              <a:rPr lang="en-US" altLang="en-US" sz="3200">
                <a:solidFill>
                  <a:schemeClr val="bg1"/>
                </a:solidFill>
              </a:rPr>
              <a:t>Conservation of Momentum</a:t>
            </a:r>
          </a:p>
        </p:txBody>
      </p:sp>
      <p:sp>
        <p:nvSpPr>
          <p:cNvPr id="56323" name="Text Box 4">
            <a:extLst>
              <a:ext uri="{FF2B5EF4-FFF2-40B4-BE49-F238E27FC236}">
                <a16:creationId xmlns:a16="http://schemas.microsoft.com/office/drawing/2014/main" id="{9BC87B0A-B7BF-3743-A44E-395CC33D576D}"/>
              </a:ext>
            </a:extLst>
          </p:cNvPr>
          <p:cNvSpPr txBox="1">
            <a:spLocks noChangeArrowheads="1"/>
          </p:cNvSpPr>
          <p:nvPr/>
        </p:nvSpPr>
        <p:spPr bwMode="auto">
          <a:xfrm>
            <a:off x="703263" y="1666875"/>
            <a:ext cx="442118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600">
              <a:latin typeface="Times New Roman" panose="02020603050405020304" pitchFamily="18" charset="0"/>
              <a:cs typeface="Arial" panose="020B0604020202020204" pitchFamily="34" charset="0"/>
            </a:endParaRPr>
          </a:p>
        </p:txBody>
      </p:sp>
      <p:sp>
        <p:nvSpPr>
          <p:cNvPr id="56324" name="Text Box 5">
            <a:extLst>
              <a:ext uri="{FF2B5EF4-FFF2-40B4-BE49-F238E27FC236}">
                <a16:creationId xmlns:a16="http://schemas.microsoft.com/office/drawing/2014/main" id="{129507AD-FD34-F64B-97AE-03269D6A7EB2}"/>
              </a:ext>
            </a:extLst>
          </p:cNvPr>
          <p:cNvSpPr txBox="1">
            <a:spLocks noChangeArrowheads="1"/>
          </p:cNvSpPr>
          <p:nvPr/>
        </p:nvSpPr>
        <p:spPr bwMode="auto">
          <a:xfrm>
            <a:off x="49213" y="1149350"/>
            <a:ext cx="6503987"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17500" indent="-3175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Clr>
                <a:srgbClr val="93001B"/>
              </a:buClr>
              <a:buFont typeface="Wingdings" pitchFamily="2" charset="2"/>
              <a:buChar char="§"/>
            </a:pPr>
            <a:r>
              <a:rPr lang="en-US" altLang="en-US" sz="2600">
                <a:cs typeface="Arial" panose="020B0604020202020204" pitchFamily="34" charset="0"/>
              </a:rPr>
              <a:t>Two objects collide, as shown.</a:t>
            </a:r>
          </a:p>
          <a:p>
            <a:pPr eaLnBrk="1" hangingPunct="1">
              <a:buClr>
                <a:srgbClr val="93001B"/>
              </a:buClr>
              <a:buFont typeface="Wingdings" pitchFamily="2" charset="2"/>
              <a:buChar char="§"/>
            </a:pPr>
            <a:r>
              <a:rPr lang="en-US" altLang="en-US" sz="2600">
                <a:cs typeface="Arial" panose="020B0604020202020204" pitchFamily="34" charset="0"/>
              </a:rPr>
              <a:t>Neglect all outside forces on the objects.</a:t>
            </a:r>
          </a:p>
          <a:p>
            <a:pPr eaLnBrk="1" hangingPunct="1">
              <a:buClr>
                <a:srgbClr val="93001B"/>
              </a:buClr>
              <a:buFont typeface="Wingdings" pitchFamily="2" charset="2"/>
              <a:buChar char="§"/>
            </a:pPr>
            <a:r>
              <a:rPr lang="en-US" altLang="en-US" sz="2600">
                <a:cs typeface="Arial" panose="020B0604020202020204" pitchFamily="34" charset="0"/>
              </a:rPr>
              <a:t>Due to the fact that the only </a:t>
            </a:r>
            <a:br>
              <a:rPr lang="en-US" altLang="en-US" sz="2600">
                <a:cs typeface="Arial" panose="020B0604020202020204" pitchFamily="34" charset="0"/>
              </a:rPr>
            </a:br>
            <a:r>
              <a:rPr lang="en-US" altLang="en-US" sz="2600">
                <a:cs typeface="Arial" panose="020B0604020202020204" pitchFamily="34" charset="0"/>
              </a:rPr>
              <a:t>forces on the objects are equal </a:t>
            </a:r>
            <a:br>
              <a:rPr lang="en-US" altLang="en-US" sz="2600">
                <a:cs typeface="Arial" panose="020B0604020202020204" pitchFamily="34" charset="0"/>
              </a:rPr>
            </a:br>
            <a:r>
              <a:rPr lang="en-US" altLang="en-US" sz="2600">
                <a:cs typeface="Arial" panose="020B0604020202020204" pitchFamily="34" charset="0"/>
              </a:rPr>
              <a:t>and opposite, the sum of their </a:t>
            </a:r>
            <a:br>
              <a:rPr lang="en-US" altLang="en-US" sz="2600">
                <a:cs typeface="Arial" panose="020B0604020202020204" pitchFamily="34" charset="0"/>
              </a:rPr>
            </a:br>
            <a:r>
              <a:rPr lang="en-US" altLang="en-US" sz="2600">
                <a:cs typeface="Arial" panose="020B0604020202020204" pitchFamily="34" charset="0"/>
              </a:rPr>
              <a:t>momenta is:</a:t>
            </a:r>
          </a:p>
        </p:txBody>
      </p:sp>
      <p:sp>
        <p:nvSpPr>
          <p:cNvPr id="56325" name="Text Box 5">
            <a:extLst>
              <a:ext uri="{FF2B5EF4-FFF2-40B4-BE49-F238E27FC236}">
                <a16:creationId xmlns:a16="http://schemas.microsoft.com/office/drawing/2014/main" id="{0D581EE4-213C-C242-9A19-B262A7F1C014}"/>
              </a:ext>
            </a:extLst>
          </p:cNvPr>
          <p:cNvSpPr txBox="1">
            <a:spLocks noChangeArrowheads="1"/>
          </p:cNvSpPr>
          <p:nvPr/>
        </p:nvSpPr>
        <p:spPr bwMode="auto">
          <a:xfrm>
            <a:off x="50800" y="4195763"/>
            <a:ext cx="497840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17500" indent="-3175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Clr>
                <a:srgbClr val="93001B"/>
              </a:buClr>
              <a:buFont typeface="Wingdings" pitchFamily="2" charset="2"/>
              <a:buChar char="§"/>
            </a:pPr>
            <a:r>
              <a:rPr lang="en-US" altLang="en-US" sz="2600">
                <a:cs typeface="Arial" panose="020B0604020202020204" pitchFamily="34" charset="0"/>
              </a:rPr>
              <a:t>This is a conservation law!</a:t>
            </a:r>
          </a:p>
          <a:p>
            <a:pPr eaLnBrk="1" hangingPunct="1">
              <a:buClr>
                <a:srgbClr val="93001B"/>
              </a:buClr>
              <a:buFont typeface="Wingdings" pitchFamily="2" charset="2"/>
              <a:buChar char="§"/>
            </a:pPr>
            <a:r>
              <a:rPr lang="en-US" altLang="en-US" sz="2600">
                <a:cs typeface="Arial" panose="020B0604020202020204" pitchFamily="34" charset="0"/>
              </a:rPr>
              <a:t>The sum of the momenta </a:t>
            </a:r>
            <a:r>
              <a:rPr lang="en-US" altLang="en-US" sz="2600" i="1">
                <a:cs typeface="Arial" panose="020B0604020202020204" pitchFamily="34" charset="0"/>
              </a:rPr>
              <a:t>before </a:t>
            </a:r>
            <a:r>
              <a:rPr lang="en-US" altLang="en-US" sz="2600">
                <a:cs typeface="Arial" panose="020B0604020202020204" pitchFamily="34" charset="0"/>
              </a:rPr>
              <a:t>and </a:t>
            </a:r>
            <a:r>
              <a:rPr lang="en-US" altLang="en-US" sz="2600" i="1">
                <a:cs typeface="Arial" panose="020B0604020202020204" pitchFamily="34" charset="0"/>
              </a:rPr>
              <a:t>after </a:t>
            </a:r>
            <a:r>
              <a:rPr lang="en-US" altLang="en-US" sz="2600">
                <a:cs typeface="Arial" panose="020B0604020202020204" pitchFamily="34" charset="0"/>
              </a:rPr>
              <a:t>the collision are equal:</a:t>
            </a:r>
          </a:p>
        </p:txBody>
      </p:sp>
      <p:pic>
        <p:nvPicPr>
          <p:cNvPr id="56326" name="Picture 9" descr="09_11_Figure">
            <a:extLst>
              <a:ext uri="{FF2B5EF4-FFF2-40B4-BE49-F238E27FC236}">
                <a16:creationId xmlns:a16="http://schemas.microsoft.com/office/drawing/2014/main" id="{613FCE5F-F0CF-3346-93CD-6BA716584B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315"/>
          <a:stretch>
            <a:fillRect/>
          </a:stretch>
        </p:blipFill>
        <p:spPr bwMode="auto">
          <a:xfrm>
            <a:off x="5410200" y="2463800"/>
            <a:ext cx="3514725"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7" name="Rectangle 10">
            <a:extLst>
              <a:ext uri="{FF2B5EF4-FFF2-40B4-BE49-F238E27FC236}">
                <a16:creationId xmlns:a16="http://schemas.microsoft.com/office/drawing/2014/main" id="{8D016B6B-06E7-554D-AB71-2538F39B93FE}"/>
              </a:ext>
            </a:extLst>
          </p:cNvPr>
          <p:cNvSpPr>
            <a:spLocks noChangeArrowheads="1"/>
          </p:cNvSpPr>
          <p:nvPr/>
        </p:nvSpPr>
        <p:spPr bwMode="auto">
          <a:xfrm>
            <a:off x="7848600" y="6489700"/>
            <a:ext cx="1219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3001B"/>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20000"/>
              </a:spcBef>
              <a:buClr>
                <a:srgbClr val="93001B"/>
              </a:buClr>
              <a:buFont typeface="Wingdings" pitchFamily="2" charset="2"/>
              <a:buNone/>
            </a:pPr>
            <a:r>
              <a:rPr lang="en-US" altLang="en-US" sz="1200"/>
              <a:t>Slide 9-53</a:t>
            </a:r>
          </a:p>
        </p:txBody>
      </p:sp>
      <p:pic>
        <p:nvPicPr>
          <p:cNvPr id="56328" name="Picture 11" descr="CH9_PPT_Slide_9-53a">
            <a:extLst>
              <a:ext uri="{FF2B5EF4-FFF2-40B4-BE49-F238E27FC236}">
                <a16:creationId xmlns:a16="http://schemas.microsoft.com/office/drawing/2014/main" id="{E36D954D-F4C9-8940-8A77-38AC6EF19B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53557"/>
          <a:stretch>
            <a:fillRect/>
          </a:stretch>
        </p:blipFill>
        <p:spPr bwMode="auto">
          <a:xfrm>
            <a:off x="631825" y="3581400"/>
            <a:ext cx="37306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9" name="Picture 12" descr="CH9_PPT_Slide_9-53b">
            <a:extLst>
              <a:ext uri="{FF2B5EF4-FFF2-40B4-BE49-F238E27FC236}">
                <a16:creationId xmlns:a16="http://schemas.microsoft.com/office/drawing/2014/main" id="{A69AF6F9-8E65-B640-B925-2FC60D6E92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46425"/>
          <a:stretch>
            <a:fillRect/>
          </a:stretch>
        </p:blipFill>
        <p:spPr bwMode="auto">
          <a:xfrm>
            <a:off x="650875" y="5865813"/>
            <a:ext cx="43021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3">
            <a:extLst>
              <a:ext uri="{FF2B5EF4-FFF2-40B4-BE49-F238E27FC236}">
                <a16:creationId xmlns:a16="http://schemas.microsoft.com/office/drawing/2014/main" id="{D20091AD-8544-3A4E-967C-D0CBAE886285}"/>
              </a:ext>
            </a:extLst>
          </p:cNvPr>
          <p:cNvSpPr txBox="1">
            <a:spLocks noChangeArrowheads="1"/>
          </p:cNvSpPr>
          <p:nvPr/>
        </p:nvSpPr>
        <p:spPr bwMode="auto">
          <a:xfrm>
            <a:off x="358775" y="904875"/>
            <a:ext cx="4352925" cy="2800350"/>
          </a:xfrm>
          <a:prstGeom prst="rect">
            <a:avLst/>
          </a:prstGeom>
          <a:solidFill>
            <a:srgbClr val="D1D1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1200"/>
              </a:spcAft>
            </a:pPr>
            <a:r>
              <a:rPr lang="en-US" altLang="en-US">
                <a:cs typeface="Arial" panose="020B0604020202020204" pitchFamily="34" charset="0"/>
              </a:rPr>
              <a:t>A train car moves to the right with initial speed </a:t>
            </a:r>
            <a:r>
              <a:rPr lang="en-US" altLang="en-US" i="1">
                <a:latin typeface="Times New Roman" panose="02020603050405020304" pitchFamily="18" charset="0"/>
                <a:cs typeface="Arial" panose="020B0604020202020204" pitchFamily="34" charset="0"/>
              </a:rPr>
              <a:t>v</a:t>
            </a:r>
            <a:r>
              <a:rPr lang="en-US" altLang="en-US" baseline="-25000">
                <a:latin typeface="Times New Roman" panose="02020603050405020304" pitchFamily="18" charset="0"/>
                <a:cs typeface="Arial" panose="020B0604020202020204" pitchFamily="34" charset="0"/>
              </a:rPr>
              <a:t>i</a:t>
            </a:r>
            <a:r>
              <a:rPr lang="en-US" altLang="en-US">
                <a:cs typeface="Arial" panose="020B0604020202020204" pitchFamily="34" charset="0"/>
              </a:rPr>
              <a:t>. It collides with a stationary train car of equal mass. After the collision the two cars are stuck together. What is the train cars’ final velocity?</a:t>
            </a:r>
          </a:p>
        </p:txBody>
      </p:sp>
      <p:sp>
        <p:nvSpPr>
          <p:cNvPr id="164866" name="Rectangle 2">
            <a:extLst>
              <a:ext uri="{FF2B5EF4-FFF2-40B4-BE49-F238E27FC236}">
                <a16:creationId xmlns:a16="http://schemas.microsoft.com/office/drawing/2014/main" id="{79F4C927-A977-3D44-A489-1B14754A80D3}"/>
              </a:ext>
            </a:extLst>
          </p:cNvPr>
          <p:cNvSpPr>
            <a:spLocks noGrp="1" noChangeArrowheads="1"/>
          </p:cNvSpPr>
          <p:nvPr>
            <p:ph type="title" idx="4294967295"/>
          </p:nvPr>
        </p:nvSpPr>
        <p:spPr>
          <a:xfrm>
            <a:off x="76200" y="139700"/>
            <a:ext cx="8229600" cy="365125"/>
          </a:xfrm>
        </p:spPr>
        <p:txBody>
          <a:bodyPr/>
          <a:lstStyle/>
          <a:p>
            <a:pPr algn="l" eaLnBrk="1" hangingPunct="1">
              <a:defRPr/>
            </a:pPr>
            <a:r>
              <a:rPr lang="en-US" sz="3200">
                <a:solidFill>
                  <a:schemeClr val="bg1"/>
                </a:solidFill>
              </a:rPr>
              <a:t>Conservation of Momentum: Quick Example</a:t>
            </a:r>
            <a:endParaRPr lang="en-US" b="1">
              <a:solidFill>
                <a:srgbClr val="35709F"/>
              </a:solidFill>
              <a:effectLst>
                <a:outerShdw blurRad="38100" dist="38100" dir="2700000" algn="tl">
                  <a:srgbClr val="C0C0C0"/>
                </a:outerShdw>
              </a:effectLst>
            </a:endParaRPr>
          </a:p>
        </p:txBody>
      </p:sp>
      <p:sp>
        <p:nvSpPr>
          <p:cNvPr id="57348" name="Text Box 4">
            <a:extLst>
              <a:ext uri="{FF2B5EF4-FFF2-40B4-BE49-F238E27FC236}">
                <a16:creationId xmlns:a16="http://schemas.microsoft.com/office/drawing/2014/main" id="{280C8F43-3BDD-0847-8D60-8A2D86660B92}"/>
              </a:ext>
            </a:extLst>
          </p:cNvPr>
          <p:cNvSpPr txBox="1">
            <a:spLocks noChangeArrowheads="1"/>
          </p:cNvSpPr>
          <p:nvPr/>
        </p:nvSpPr>
        <p:spPr bwMode="auto">
          <a:xfrm>
            <a:off x="703263" y="1666875"/>
            <a:ext cx="442118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600">
              <a:latin typeface="Times New Roman" panose="02020603050405020304" pitchFamily="18" charset="0"/>
              <a:cs typeface="Arial" panose="020B0604020202020204" pitchFamily="34" charset="0"/>
            </a:endParaRPr>
          </a:p>
        </p:txBody>
      </p:sp>
      <p:sp>
        <p:nvSpPr>
          <p:cNvPr id="57349" name="Text Box 5">
            <a:extLst>
              <a:ext uri="{FF2B5EF4-FFF2-40B4-BE49-F238E27FC236}">
                <a16:creationId xmlns:a16="http://schemas.microsoft.com/office/drawing/2014/main" id="{3D2A6734-093B-4649-A690-67C076CF0121}"/>
              </a:ext>
            </a:extLst>
          </p:cNvPr>
          <p:cNvSpPr txBox="1">
            <a:spLocks noChangeArrowheads="1"/>
          </p:cNvSpPr>
          <p:nvPr/>
        </p:nvSpPr>
        <p:spPr bwMode="auto">
          <a:xfrm>
            <a:off x="50800" y="3836988"/>
            <a:ext cx="90170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17500" indent="-3175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Clr>
                <a:srgbClr val="93001B"/>
              </a:buClr>
              <a:buFont typeface="Wingdings" pitchFamily="2" charset="2"/>
              <a:buChar char="§"/>
            </a:pPr>
            <a:r>
              <a:rPr lang="en-US" altLang="en-US" sz="2600">
                <a:cs typeface="Arial" panose="020B0604020202020204" pitchFamily="34" charset="0"/>
              </a:rPr>
              <a:t>According to conservation of momentum, before and after the collision:</a:t>
            </a:r>
          </a:p>
        </p:txBody>
      </p:sp>
      <p:sp>
        <p:nvSpPr>
          <p:cNvPr id="57350" name="Text Box 5">
            <a:extLst>
              <a:ext uri="{FF2B5EF4-FFF2-40B4-BE49-F238E27FC236}">
                <a16:creationId xmlns:a16="http://schemas.microsoft.com/office/drawing/2014/main" id="{982E1D0B-3169-9B48-9EE5-062D2C6C1082}"/>
              </a:ext>
            </a:extLst>
          </p:cNvPr>
          <p:cNvSpPr txBox="1">
            <a:spLocks noChangeArrowheads="1"/>
          </p:cNvSpPr>
          <p:nvPr/>
        </p:nvSpPr>
        <p:spPr bwMode="auto">
          <a:xfrm>
            <a:off x="1946275" y="4495800"/>
            <a:ext cx="62706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buClr>
                <a:srgbClr val="FF0000"/>
              </a:buClr>
            </a:pPr>
            <a:r>
              <a:rPr lang="en-US" altLang="en-US" sz="2600" i="1">
                <a:latin typeface="Times New Roman" panose="02020603050405020304" pitchFamily="18" charset="0"/>
                <a:cs typeface="Arial" panose="020B0604020202020204" pitchFamily="34" charset="0"/>
              </a:rPr>
              <a:t>m</a:t>
            </a:r>
            <a:r>
              <a:rPr lang="en-US" altLang="en-US" sz="2600" baseline="-25000">
                <a:latin typeface="Times New Roman" panose="02020603050405020304" pitchFamily="18" charset="0"/>
                <a:cs typeface="Arial" panose="020B0604020202020204" pitchFamily="34" charset="0"/>
              </a:rPr>
              <a:t>1</a:t>
            </a:r>
            <a:r>
              <a:rPr lang="en-US" altLang="en-US" sz="2600">
                <a:latin typeface="Times New Roman" panose="02020603050405020304" pitchFamily="18" charset="0"/>
                <a:cs typeface="Arial" panose="020B0604020202020204" pitchFamily="34" charset="0"/>
              </a:rPr>
              <a:t> (</a:t>
            </a:r>
            <a:r>
              <a:rPr lang="en-US" altLang="en-US" sz="2600" i="1">
                <a:latin typeface="Times New Roman" panose="02020603050405020304" pitchFamily="18" charset="0"/>
                <a:cs typeface="Arial" panose="020B0604020202020204" pitchFamily="34" charset="0"/>
              </a:rPr>
              <a:t>v</a:t>
            </a:r>
            <a:r>
              <a:rPr lang="en-US" altLang="en-US" sz="2600" baseline="-25000">
                <a:latin typeface="Times New Roman" panose="02020603050405020304" pitchFamily="18" charset="0"/>
                <a:cs typeface="Arial" panose="020B0604020202020204" pitchFamily="34" charset="0"/>
              </a:rPr>
              <a:t>f</a:t>
            </a:r>
            <a:r>
              <a:rPr lang="en-US" altLang="en-US" sz="2600" i="1" baseline="-25000">
                <a:latin typeface="Times New Roman" panose="02020603050405020304" pitchFamily="18" charset="0"/>
                <a:cs typeface="Arial" panose="020B0604020202020204" pitchFamily="34" charset="0"/>
              </a:rPr>
              <a:t>x</a:t>
            </a:r>
            <a:r>
              <a:rPr lang="en-US" altLang="en-US" sz="2600">
                <a:latin typeface="Times New Roman" panose="02020603050405020304" pitchFamily="18" charset="0"/>
                <a:cs typeface="Arial" panose="020B0604020202020204" pitchFamily="34" charset="0"/>
              </a:rPr>
              <a:t>)</a:t>
            </a:r>
            <a:r>
              <a:rPr lang="en-US" altLang="en-US" sz="2600" baseline="-25000">
                <a:latin typeface="Times New Roman" panose="02020603050405020304" pitchFamily="18" charset="0"/>
                <a:cs typeface="Arial" panose="020B0604020202020204" pitchFamily="34" charset="0"/>
              </a:rPr>
              <a:t>1</a:t>
            </a:r>
            <a:r>
              <a:rPr lang="en-US" altLang="en-US" sz="2600">
                <a:latin typeface="Times New Roman" panose="02020603050405020304" pitchFamily="18" charset="0"/>
                <a:cs typeface="Arial" panose="020B0604020202020204" pitchFamily="34" charset="0"/>
              </a:rPr>
              <a:t> + </a:t>
            </a:r>
            <a:r>
              <a:rPr lang="en-US" altLang="en-US" sz="2600" i="1">
                <a:latin typeface="Times New Roman" panose="02020603050405020304" pitchFamily="18" charset="0"/>
                <a:cs typeface="Arial" panose="020B0604020202020204" pitchFamily="34" charset="0"/>
              </a:rPr>
              <a:t>m</a:t>
            </a:r>
            <a:r>
              <a:rPr lang="en-US" altLang="en-US" sz="2600" baseline="-25000">
                <a:latin typeface="Times New Roman" panose="02020603050405020304" pitchFamily="18" charset="0"/>
                <a:cs typeface="Arial" panose="020B0604020202020204" pitchFamily="34" charset="0"/>
              </a:rPr>
              <a:t>2</a:t>
            </a:r>
            <a:r>
              <a:rPr lang="en-US" altLang="en-US" sz="2600">
                <a:latin typeface="Times New Roman" panose="02020603050405020304" pitchFamily="18" charset="0"/>
                <a:cs typeface="Arial" panose="020B0604020202020204" pitchFamily="34" charset="0"/>
              </a:rPr>
              <a:t> (</a:t>
            </a:r>
            <a:r>
              <a:rPr lang="en-US" altLang="en-US" sz="2600" i="1">
                <a:latin typeface="Times New Roman" panose="02020603050405020304" pitchFamily="18" charset="0"/>
                <a:cs typeface="Arial" panose="020B0604020202020204" pitchFamily="34" charset="0"/>
              </a:rPr>
              <a:t>v</a:t>
            </a:r>
            <a:r>
              <a:rPr lang="en-US" altLang="en-US" sz="2600" baseline="-25000">
                <a:latin typeface="Times New Roman" panose="02020603050405020304" pitchFamily="18" charset="0"/>
                <a:cs typeface="Arial" panose="020B0604020202020204" pitchFamily="34" charset="0"/>
              </a:rPr>
              <a:t>f</a:t>
            </a:r>
            <a:r>
              <a:rPr lang="en-US" altLang="en-US" sz="2600" i="1" baseline="-25000">
                <a:latin typeface="Times New Roman" panose="02020603050405020304" pitchFamily="18" charset="0"/>
                <a:cs typeface="Arial" panose="020B0604020202020204" pitchFamily="34" charset="0"/>
              </a:rPr>
              <a:t>x</a:t>
            </a:r>
            <a:r>
              <a:rPr lang="en-US" altLang="en-US" sz="2600">
                <a:latin typeface="Times New Roman" panose="02020603050405020304" pitchFamily="18" charset="0"/>
                <a:cs typeface="Arial" panose="020B0604020202020204" pitchFamily="34" charset="0"/>
              </a:rPr>
              <a:t>)</a:t>
            </a:r>
            <a:r>
              <a:rPr lang="en-US" altLang="en-US" sz="2600" baseline="-25000">
                <a:latin typeface="Times New Roman" panose="02020603050405020304" pitchFamily="18" charset="0"/>
                <a:cs typeface="Arial" panose="020B0604020202020204" pitchFamily="34" charset="0"/>
              </a:rPr>
              <a:t>2</a:t>
            </a:r>
            <a:r>
              <a:rPr lang="en-US" altLang="en-US" sz="2600">
                <a:latin typeface="Times New Roman" panose="02020603050405020304" pitchFamily="18" charset="0"/>
                <a:cs typeface="Arial" panose="020B0604020202020204" pitchFamily="34" charset="0"/>
              </a:rPr>
              <a:t> = </a:t>
            </a:r>
            <a:r>
              <a:rPr lang="en-US" altLang="en-US" sz="2600" i="1">
                <a:latin typeface="Times New Roman" panose="02020603050405020304" pitchFamily="18" charset="0"/>
                <a:cs typeface="Arial" panose="020B0604020202020204" pitchFamily="34" charset="0"/>
              </a:rPr>
              <a:t>m</a:t>
            </a:r>
            <a:r>
              <a:rPr lang="en-US" altLang="en-US" sz="2600" baseline="-25000">
                <a:latin typeface="Times New Roman" panose="02020603050405020304" pitchFamily="18" charset="0"/>
                <a:cs typeface="Arial" panose="020B0604020202020204" pitchFamily="34" charset="0"/>
              </a:rPr>
              <a:t>1</a:t>
            </a:r>
            <a:r>
              <a:rPr lang="en-US" altLang="en-US" sz="2600">
                <a:latin typeface="Times New Roman" panose="02020603050405020304" pitchFamily="18" charset="0"/>
                <a:cs typeface="Arial" panose="020B0604020202020204" pitchFamily="34" charset="0"/>
              </a:rPr>
              <a:t> (</a:t>
            </a:r>
            <a:r>
              <a:rPr lang="en-US" altLang="en-US" sz="2600" i="1">
                <a:latin typeface="Times New Roman" panose="02020603050405020304" pitchFamily="18" charset="0"/>
                <a:cs typeface="Arial" panose="020B0604020202020204" pitchFamily="34" charset="0"/>
              </a:rPr>
              <a:t>v</a:t>
            </a:r>
            <a:r>
              <a:rPr lang="en-US" altLang="en-US" sz="2600" baseline="-25000">
                <a:latin typeface="Times New Roman" panose="02020603050405020304" pitchFamily="18" charset="0"/>
                <a:cs typeface="Arial" panose="020B0604020202020204" pitchFamily="34" charset="0"/>
              </a:rPr>
              <a:t>i</a:t>
            </a:r>
            <a:r>
              <a:rPr lang="en-US" altLang="en-US" sz="2600" i="1" baseline="-25000">
                <a:latin typeface="Times New Roman" panose="02020603050405020304" pitchFamily="18" charset="0"/>
                <a:cs typeface="Arial" panose="020B0604020202020204" pitchFamily="34" charset="0"/>
              </a:rPr>
              <a:t>x</a:t>
            </a:r>
            <a:r>
              <a:rPr lang="en-US" altLang="en-US" sz="2600">
                <a:latin typeface="Times New Roman" panose="02020603050405020304" pitchFamily="18" charset="0"/>
                <a:cs typeface="Arial" panose="020B0604020202020204" pitchFamily="34" charset="0"/>
              </a:rPr>
              <a:t>)</a:t>
            </a:r>
            <a:r>
              <a:rPr lang="en-US" altLang="en-US" sz="2600" baseline="-25000">
                <a:latin typeface="Times New Roman" panose="02020603050405020304" pitchFamily="18" charset="0"/>
                <a:cs typeface="Arial" panose="020B0604020202020204" pitchFamily="34" charset="0"/>
              </a:rPr>
              <a:t>1</a:t>
            </a:r>
            <a:r>
              <a:rPr lang="en-US" altLang="en-US" sz="2600">
                <a:latin typeface="Times New Roman" panose="02020603050405020304" pitchFamily="18" charset="0"/>
                <a:cs typeface="Arial" panose="020B0604020202020204" pitchFamily="34" charset="0"/>
              </a:rPr>
              <a:t> + </a:t>
            </a:r>
            <a:r>
              <a:rPr lang="en-US" altLang="en-US" sz="2600" i="1">
                <a:latin typeface="Times New Roman" panose="02020603050405020304" pitchFamily="18" charset="0"/>
                <a:cs typeface="Arial" panose="020B0604020202020204" pitchFamily="34" charset="0"/>
              </a:rPr>
              <a:t>m</a:t>
            </a:r>
            <a:r>
              <a:rPr lang="en-US" altLang="en-US" sz="2600" baseline="-25000">
                <a:latin typeface="Times New Roman" panose="02020603050405020304" pitchFamily="18" charset="0"/>
                <a:cs typeface="Arial" panose="020B0604020202020204" pitchFamily="34" charset="0"/>
              </a:rPr>
              <a:t>2</a:t>
            </a:r>
            <a:r>
              <a:rPr lang="en-US" altLang="en-US" sz="2600">
                <a:latin typeface="Times New Roman" panose="02020603050405020304" pitchFamily="18" charset="0"/>
                <a:cs typeface="Arial" panose="020B0604020202020204" pitchFamily="34" charset="0"/>
              </a:rPr>
              <a:t> (</a:t>
            </a:r>
            <a:r>
              <a:rPr lang="en-US" altLang="en-US" sz="2600" i="1">
                <a:latin typeface="Times New Roman" panose="02020603050405020304" pitchFamily="18" charset="0"/>
                <a:cs typeface="Arial" panose="020B0604020202020204" pitchFamily="34" charset="0"/>
              </a:rPr>
              <a:t>v</a:t>
            </a:r>
            <a:r>
              <a:rPr lang="en-US" altLang="en-US" sz="2600" baseline="-25000">
                <a:latin typeface="Times New Roman" panose="02020603050405020304" pitchFamily="18" charset="0"/>
                <a:cs typeface="Arial" panose="020B0604020202020204" pitchFamily="34" charset="0"/>
              </a:rPr>
              <a:t>i</a:t>
            </a:r>
            <a:r>
              <a:rPr lang="en-US" altLang="en-US" sz="2600" i="1" baseline="-25000">
                <a:latin typeface="Times New Roman" panose="02020603050405020304" pitchFamily="18" charset="0"/>
                <a:cs typeface="Arial" panose="020B0604020202020204" pitchFamily="34" charset="0"/>
              </a:rPr>
              <a:t>x</a:t>
            </a:r>
            <a:r>
              <a:rPr lang="en-US" altLang="en-US" sz="2600">
                <a:latin typeface="Times New Roman" panose="02020603050405020304" pitchFamily="18" charset="0"/>
                <a:cs typeface="Arial" panose="020B0604020202020204" pitchFamily="34" charset="0"/>
              </a:rPr>
              <a:t>)</a:t>
            </a:r>
            <a:r>
              <a:rPr lang="en-US" altLang="en-US" sz="2600" baseline="-25000">
                <a:latin typeface="Times New Roman" panose="02020603050405020304" pitchFamily="18" charset="0"/>
                <a:cs typeface="Arial" panose="020B0604020202020204" pitchFamily="34" charset="0"/>
              </a:rPr>
              <a:t>2</a:t>
            </a:r>
          </a:p>
        </p:txBody>
      </p:sp>
      <p:sp>
        <p:nvSpPr>
          <p:cNvPr id="57351" name="Text Box 5">
            <a:extLst>
              <a:ext uri="{FF2B5EF4-FFF2-40B4-BE49-F238E27FC236}">
                <a16:creationId xmlns:a16="http://schemas.microsoft.com/office/drawing/2014/main" id="{FF9F28FC-A31E-4444-8478-51E92880A278}"/>
              </a:ext>
            </a:extLst>
          </p:cNvPr>
          <p:cNvSpPr txBox="1">
            <a:spLocks noChangeArrowheads="1"/>
          </p:cNvSpPr>
          <p:nvPr/>
        </p:nvSpPr>
        <p:spPr bwMode="auto">
          <a:xfrm>
            <a:off x="50800" y="5595938"/>
            <a:ext cx="8331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17500" indent="-3175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Clr>
                <a:srgbClr val="93001B"/>
              </a:buClr>
              <a:buFont typeface="Wingdings" pitchFamily="2" charset="2"/>
              <a:buChar char="§"/>
            </a:pPr>
            <a:r>
              <a:rPr lang="en-US" altLang="en-US" sz="2600">
                <a:cs typeface="Arial" panose="020B0604020202020204" pitchFamily="34" charset="0"/>
              </a:rPr>
              <a:t>The mass cancels, and we find that the final velocity is </a:t>
            </a:r>
            <a:r>
              <a:rPr lang="en-US" altLang="en-US" sz="2600" i="1">
                <a:latin typeface="Times New Roman" panose="02020603050405020304" pitchFamily="18" charset="0"/>
                <a:cs typeface="Arial" panose="020B0604020202020204" pitchFamily="34" charset="0"/>
              </a:rPr>
              <a:t>v</a:t>
            </a:r>
            <a:r>
              <a:rPr lang="en-US" altLang="en-US" sz="2600" baseline="-25000">
                <a:latin typeface="Times New Roman" panose="02020603050405020304" pitchFamily="18" charset="0"/>
                <a:cs typeface="Arial" panose="020B0604020202020204" pitchFamily="34" charset="0"/>
              </a:rPr>
              <a:t>f</a:t>
            </a:r>
            <a:r>
              <a:rPr lang="en-US" altLang="en-US" sz="2600">
                <a:latin typeface="Times New Roman" panose="02020603050405020304" pitchFamily="18" charset="0"/>
                <a:cs typeface="Arial" panose="020B0604020202020204" pitchFamily="34" charset="0"/>
              </a:rPr>
              <a:t> = ½ </a:t>
            </a:r>
            <a:r>
              <a:rPr lang="en-US" altLang="en-US" sz="2600" i="1">
                <a:latin typeface="Times New Roman" panose="02020603050405020304" pitchFamily="18" charset="0"/>
                <a:cs typeface="Arial" panose="020B0604020202020204" pitchFamily="34" charset="0"/>
              </a:rPr>
              <a:t>v</a:t>
            </a:r>
            <a:r>
              <a:rPr lang="en-US" altLang="en-US" sz="2600" baseline="-25000">
                <a:latin typeface="Times New Roman" panose="02020603050405020304" pitchFamily="18" charset="0"/>
                <a:cs typeface="Arial" panose="020B0604020202020204" pitchFamily="34" charset="0"/>
              </a:rPr>
              <a:t>i</a:t>
            </a:r>
            <a:r>
              <a:rPr lang="en-US" altLang="en-US" sz="2600">
                <a:latin typeface="Times New Roman" panose="02020603050405020304" pitchFamily="18" charset="0"/>
                <a:cs typeface="Arial" panose="020B0604020202020204" pitchFamily="34" charset="0"/>
              </a:rPr>
              <a:t>.</a:t>
            </a:r>
            <a:endParaRPr lang="en-US" altLang="en-US" sz="2600" baseline="-25000">
              <a:latin typeface="Times New Roman" panose="02020603050405020304" pitchFamily="18" charset="0"/>
              <a:cs typeface="Arial" panose="020B0604020202020204" pitchFamily="34" charset="0"/>
            </a:endParaRPr>
          </a:p>
        </p:txBody>
      </p:sp>
      <p:sp>
        <p:nvSpPr>
          <p:cNvPr id="57352" name="Text Box 5">
            <a:extLst>
              <a:ext uri="{FF2B5EF4-FFF2-40B4-BE49-F238E27FC236}">
                <a16:creationId xmlns:a16="http://schemas.microsoft.com/office/drawing/2014/main" id="{C73F7E03-67F6-E146-B70E-EAB64FCED32D}"/>
              </a:ext>
            </a:extLst>
          </p:cNvPr>
          <p:cNvSpPr txBox="1">
            <a:spLocks noChangeArrowheads="1"/>
          </p:cNvSpPr>
          <p:nvPr/>
        </p:nvSpPr>
        <p:spPr bwMode="auto">
          <a:xfrm>
            <a:off x="2108200" y="5105400"/>
            <a:ext cx="627221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buClr>
                <a:srgbClr val="FF0000"/>
              </a:buClr>
            </a:pPr>
            <a:r>
              <a:rPr lang="en-US" altLang="en-US" sz="2600" i="1">
                <a:latin typeface="Times New Roman" panose="02020603050405020304" pitchFamily="18" charset="0"/>
                <a:cs typeface="Arial" panose="020B0604020202020204" pitchFamily="34" charset="0"/>
              </a:rPr>
              <a:t>mv</a:t>
            </a:r>
            <a:r>
              <a:rPr lang="en-US" altLang="en-US" sz="2600" baseline="-25000">
                <a:latin typeface="Times New Roman" panose="02020603050405020304" pitchFamily="18" charset="0"/>
                <a:cs typeface="Arial" panose="020B0604020202020204" pitchFamily="34" charset="0"/>
              </a:rPr>
              <a:t>f</a:t>
            </a:r>
            <a:r>
              <a:rPr lang="en-US" altLang="en-US" sz="2600" i="1">
                <a:latin typeface="Times New Roman" panose="02020603050405020304" pitchFamily="18" charset="0"/>
                <a:cs typeface="Arial" panose="020B0604020202020204" pitchFamily="34" charset="0"/>
              </a:rPr>
              <a:t> + mv</a:t>
            </a:r>
            <a:r>
              <a:rPr lang="en-US" altLang="en-US" sz="2600" baseline="-25000">
                <a:latin typeface="Times New Roman" panose="02020603050405020304" pitchFamily="18" charset="0"/>
                <a:cs typeface="Arial" panose="020B0604020202020204" pitchFamily="34" charset="0"/>
              </a:rPr>
              <a:t>f</a:t>
            </a:r>
            <a:r>
              <a:rPr lang="en-US" altLang="en-US" sz="2600" i="1">
                <a:latin typeface="Times New Roman" panose="02020603050405020304" pitchFamily="18" charset="0"/>
                <a:cs typeface="Arial" panose="020B0604020202020204" pitchFamily="34" charset="0"/>
              </a:rPr>
              <a:t> = </a:t>
            </a:r>
            <a:r>
              <a:rPr lang="en-US" altLang="en-US" sz="2600">
                <a:latin typeface="Times New Roman" panose="02020603050405020304" pitchFamily="18" charset="0"/>
                <a:cs typeface="Arial" panose="020B0604020202020204" pitchFamily="34" charset="0"/>
              </a:rPr>
              <a:t>2</a:t>
            </a:r>
            <a:r>
              <a:rPr lang="en-US" altLang="en-US" sz="2600" i="1">
                <a:latin typeface="Times New Roman" panose="02020603050405020304" pitchFamily="18" charset="0"/>
                <a:cs typeface="Arial" panose="020B0604020202020204" pitchFamily="34" charset="0"/>
              </a:rPr>
              <a:t>mv</a:t>
            </a:r>
            <a:r>
              <a:rPr lang="en-US" altLang="en-US" sz="2600" baseline="-25000">
                <a:latin typeface="Times New Roman" panose="02020603050405020304" pitchFamily="18" charset="0"/>
                <a:cs typeface="Arial" panose="020B0604020202020204" pitchFamily="34" charset="0"/>
              </a:rPr>
              <a:t>f</a:t>
            </a:r>
            <a:r>
              <a:rPr lang="en-US" altLang="en-US" sz="2600" i="1">
                <a:latin typeface="Times New Roman" panose="02020603050405020304" pitchFamily="18" charset="0"/>
                <a:cs typeface="Arial" panose="020B0604020202020204" pitchFamily="34" charset="0"/>
              </a:rPr>
              <a:t> = mv</a:t>
            </a:r>
            <a:r>
              <a:rPr lang="en-US" altLang="en-US" sz="2600" baseline="-25000">
                <a:latin typeface="Times New Roman" panose="02020603050405020304" pitchFamily="18" charset="0"/>
                <a:cs typeface="Arial" panose="020B0604020202020204" pitchFamily="34" charset="0"/>
              </a:rPr>
              <a:t>i</a:t>
            </a:r>
            <a:r>
              <a:rPr lang="en-US" altLang="en-US" sz="2600" i="1">
                <a:latin typeface="Times New Roman" panose="02020603050405020304" pitchFamily="18" charset="0"/>
                <a:cs typeface="Arial" panose="020B0604020202020204" pitchFamily="34" charset="0"/>
              </a:rPr>
              <a:t> + </a:t>
            </a:r>
            <a:r>
              <a:rPr lang="en-US" altLang="en-US" sz="2600">
                <a:latin typeface="Times New Roman" panose="02020603050405020304" pitchFamily="18" charset="0"/>
                <a:cs typeface="Arial" panose="020B0604020202020204" pitchFamily="34" charset="0"/>
              </a:rPr>
              <a:t>0</a:t>
            </a:r>
            <a:endParaRPr lang="en-US" altLang="en-US" sz="2600" baseline="-25000">
              <a:latin typeface="Times New Roman" panose="02020603050405020304" pitchFamily="18" charset="0"/>
              <a:cs typeface="Arial" panose="020B0604020202020204" pitchFamily="34" charset="0"/>
            </a:endParaRPr>
          </a:p>
        </p:txBody>
      </p:sp>
      <p:pic>
        <p:nvPicPr>
          <p:cNvPr id="57353" name="Picture 10" descr="09_12_Figure">
            <a:extLst>
              <a:ext uri="{FF2B5EF4-FFF2-40B4-BE49-F238E27FC236}">
                <a16:creationId xmlns:a16="http://schemas.microsoft.com/office/drawing/2014/main" id="{1B8E59DF-ACE0-3F45-A41A-257A5C0CCF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414"/>
          <a:stretch>
            <a:fillRect/>
          </a:stretch>
        </p:blipFill>
        <p:spPr bwMode="auto">
          <a:xfrm>
            <a:off x="5124450" y="914400"/>
            <a:ext cx="3486150"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4" name="Rectangle 11">
            <a:extLst>
              <a:ext uri="{FF2B5EF4-FFF2-40B4-BE49-F238E27FC236}">
                <a16:creationId xmlns:a16="http://schemas.microsoft.com/office/drawing/2014/main" id="{AC3878CE-FFA7-9B47-A4D6-C61B3DA3F8CC}"/>
              </a:ext>
            </a:extLst>
          </p:cNvPr>
          <p:cNvSpPr>
            <a:spLocks noChangeArrowheads="1"/>
          </p:cNvSpPr>
          <p:nvPr/>
        </p:nvSpPr>
        <p:spPr bwMode="auto">
          <a:xfrm>
            <a:off x="7848600" y="6489700"/>
            <a:ext cx="1219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3001B"/>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20000"/>
              </a:spcBef>
              <a:buClr>
                <a:srgbClr val="93001B"/>
              </a:buClr>
              <a:buFont typeface="Wingdings" pitchFamily="2" charset="2"/>
              <a:buNone/>
            </a:pPr>
            <a:r>
              <a:rPr lang="en-US" altLang="en-US" sz="1200"/>
              <a:t>Slide 9-54</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a:extLst>
              <a:ext uri="{FF2B5EF4-FFF2-40B4-BE49-F238E27FC236}">
                <a16:creationId xmlns:a16="http://schemas.microsoft.com/office/drawing/2014/main" id="{6B555467-3ADF-0444-91D5-B7B73221698F}"/>
              </a:ext>
            </a:extLst>
          </p:cNvPr>
          <p:cNvSpPr>
            <a:spLocks noGrp="1" noChangeArrowheads="1"/>
          </p:cNvSpPr>
          <p:nvPr>
            <p:ph type="title" idx="4294967295"/>
          </p:nvPr>
        </p:nvSpPr>
        <p:spPr>
          <a:xfrm>
            <a:off x="76200" y="139700"/>
            <a:ext cx="8229600" cy="365125"/>
          </a:xfrm>
        </p:spPr>
        <p:txBody>
          <a:bodyPr/>
          <a:lstStyle/>
          <a:p>
            <a:pPr algn="l" eaLnBrk="1" hangingPunct="1"/>
            <a:r>
              <a:rPr lang="en-US" altLang="en-US" sz="3200">
                <a:solidFill>
                  <a:schemeClr val="bg1"/>
                </a:solidFill>
              </a:rPr>
              <a:t>Momentum of a System</a:t>
            </a:r>
          </a:p>
        </p:txBody>
      </p:sp>
      <p:sp>
        <p:nvSpPr>
          <p:cNvPr id="58372" name="Text Box 4">
            <a:extLst>
              <a:ext uri="{FF2B5EF4-FFF2-40B4-BE49-F238E27FC236}">
                <a16:creationId xmlns:a16="http://schemas.microsoft.com/office/drawing/2014/main" id="{44E64E49-9026-9046-8D58-80764F7EE6B8}"/>
              </a:ext>
            </a:extLst>
          </p:cNvPr>
          <p:cNvSpPr txBox="1">
            <a:spLocks noChangeArrowheads="1"/>
          </p:cNvSpPr>
          <p:nvPr/>
        </p:nvSpPr>
        <p:spPr bwMode="auto">
          <a:xfrm>
            <a:off x="703263" y="1666875"/>
            <a:ext cx="442118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600">
              <a:latin typeface="Times New Roman" panose="02020603050405020304" pitchFamily="18" charset="0"/>
              <a:cs typeface="Arial" panose="020B0604020202020204" pitchFamily="34" charset="0"/>
            </a:endParaRPr>
          </a:p>
        </p:txBody>
      </p:sp>
      <p:sp>
        <p:nvSpPr>
          <p:cNvPr id="58373" name="Text Box 5">
            <a:extLst>
              <a:ext uri="{FF2B5EF4-FFF2-40B4-BE49-F238E27FC236}">
                <a16:creationId xmlns:a16="http://schemas.microsoft.com/office/drawing/2014/main" id="{1ADE4A14-B59F-4749-AD86-4295BC94F286}"/>
              </a:ext>
            </a:extLst>
          </p:cNvPr>
          <p:cNvSpPr txBox="1">
            <a:spLocks noChangeArrowheads="1"/>
          </p:cNvSpPr>
          <p:nvPr/>
        </p:nvSpPr>
        <p:spPr bwMode="auto">
          <a:xfrm>
            <a:off x="50800" y="1489075"/>
            <a:ext cx="4514850"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17500" indent="-3175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Clr>
                <a:srgbClr val="93001B"/>
              </a:buClr>
              <a:buFont typeface="Wingdings" pitchFamily="2" charset="2"/>
              <a:buChar char="§"/>
            </a:pPr>
            <a:r>
              <a:rPr lang="en-US" altLang="en-US" sz="2600">
                <a:cs typeface="Arial" panose="020B0604020202020204" pitchFamily="34" charset="0"/>
              </a:rPr>
              <a:t>Consider a system of </a:t>
            </a:r>
            <a:br>
              <a:rPr lang="en-US" altLang="en-US" sz="2600">
                <a:cs typeface="Arial" panose="020B0604020202020204" pitchFamily="34" charset="0"/>
              </a:rPr>
            </a:br>
            <a:r>
              <a:rPr lang="en-US" altLang="en-US" sz="2600" i="1">
                <a:latin typeface="Times New Roman" panose="02020603050405020304" pitchFamily="18" charset="0"/>
                <a:cs typeface="Arial" panose="020B0604020202020204" pitchFamily="34" charset="0"/>
              </a:rPr>
              <a:t>N</a:t>
            </a:r>
            <a:r>
              <a:rPr lang="en-US" altLang="en-US" sz="2600">
                <a:latin typeface="Times New Roman" panose="02020603050405020304" pitchFamily="18" charset="0"/>
                <a:cs typeface="Arial" panose="020B0604020202020204" pitchFamily="34" charset="0"/>
              </a:rPr>
              <a:t> </a:t>
            </a:r>
            <a:r>
              <a:rPr lang="en-US" altLang="en-US" sz="2600">
                <a:cs typeface="Arial" panose="020B0604020202020204" pitchFamily="34" charset="0"/>
              </a:rPr>
              <a:t>interacting particles.</a:t>
            </a:r>
          </a:p>
          <a:p>
            <a:pPr eaLnBrk="1" hangingPunct="1">
              <a:buClr>
                <a:srgbClr val="93001B"/>
              </a:buClr>
              <a:buFont typeface="Wingdings" pitchFamily="2" charset="2"/>
              <a:buChar char="§"/>
            </a:pPr>
            <a:r>
              <a:rPr lang="en-US" altLang="en-US" sz="2600">
                <a:cs typeface="Arial" panose="020B0604020202020204" pitchFamily="34" charset="0"/>
              </a:rPr>
              <a:t>The figure shows a </a:t>
            </a:r>
            <a:br>
              <a:rPr lang="en-US" altLang="en-US" sz="2600">
                <a:cs typeface="Arial" panose="020B0604020202020204" pitchFamily="34" charset="0"/>
              </a:rPr>
            </a:br>
            <a:r>
              <a:rPr lang="en-US" altLang="en-US" sz="2600">
                <a:cs typeface="Arial" panose="020B0604020202020204" pitchFamily="34" charset="0"/>
              </a:rPr>
              <a:t>simple case where </a:t>
            </a:r>
            <a:r>
              <a:rPr lang="en-US" altLang="en-US" sz="2600" i="1">
                <a:latin typeface="Times New Roman" panose="02020603050405020304" pitchFamily="18" charset="0"/>
                <a:cs typeface="Arial" panose="020B0604020202020204" pitchFamily="34" charset="0"/>
              </a:rPr>
              <a:t>N</a:t>
            </a:r>
            <a:r>
              <a:rPr lang="en-US" altLang="en-US" sz="2600">
                <a:latin typeface="Times New Roman" panose="02020603050405020304" pitchFamily="18" charset="0"/>
                <a:cs typeface="Arial" panose="020B0604020202020204" pitchFamily="34" charset="0"/>
              </a:rPr>
              <a:t> = 3.</a:t>
            </a:r>
            <a:r>
              <a:rPr lang="en-US" altLang="en-US" sz="2600">
                <a:cs typeface="Arial" panose="020B0604020202020204" pitchFamily="34" charset="0"/>
              </a:rPr>
              <a:t> </a:t>
            </a:r>
          </a:p>
          <a:p>
            <a:pPr eaLnBrk="1" hangingPunct="1">
              <a:buClr>
                <a:srgbClr val="93001B"/>
              </a:buClr>
              <a:buFont typeface="Wingdings" pitchFamily="2" charset="2"/>
              <a:buChar char="§"/>
            </a:pPr>
            <a:r>
              <a:rPr lang="en-US" altLang="en-US" sz="2600">
                <a:cs typeface="Arial" panose="020B0604020202020204" pitchFamily="34" charset="0"/>
              </a:rPr>
              <a:t>The system has a </a:t>
            </a:r>
            <a:br>
              <a:rPr lang="en-US" altLang="en-US" sz="2600">
                <a:cs typeface="Arial" panose="020B0604020202020204" pitchFamily="34" charset="0"/>
              </a:rPr>
            </a:br>
            <a:r>
              <a:rPr lang="en-US" altLang="en-US" sz="2600" b="1">
                <a:cs typeface="Arial" panose="020B0604020202020204" pitchFamily="34" charset="0"/>
              </a:rPr>
              <a:t>total momentum</a:t>
            </a:r>
            <a:r>
              <a:rPr lang="en-US" altLang="en-US" sz="2600">
                <a:cs typeface="Arial" panose="020B0604020202020204" pitchFamily="34" charset="0"/>
              </a:rPr>
              <a:t>:</a:t>
            </a:r>
          </a:p>
        </p:txBody>
      </p:sp>
      <p:sp>
        <p:nvSpPr>
          <p:cNvPr id="58374" name="Text Box 5">
            <a:extLst>
              <a:ext uri="{FF2B5EF4-FFF2-40B4-BE49-F238E27FC236}">
                <a16:creationId xmlns:a16="http://schemas.microsoft.com/office/drawing/2014/main" id="{F4F2937A-1E6D-354C-B983-E9ADFFD20D4A}"/>
              </a:ext>
            </a:extLst>
          </p:cNvPr>
          <p:cNvSpPr txBox="1">
            <a:spLocks noChangeArrowheads="1"/>
          </p:cNvSpPr>
          <p:nvPr/>
        </p:nvSpPr>
        <p:spPr bwMode="auto">
          <a:xfrm>
            <a:off x="52388" y="4584700"/>
            <a:ext cx="9037637"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17500" indent="-3175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Clr>
                <a:srgbClr val="93001B"/>
              </a:buClr>
              <a:buFont typeface="Wingdings" pitchFamily="2" charset="2"/>
              <a:buChar char="§"/>
            </a:pPr>
            <a:r>
              <a:rPr lang="en-US" altLang="en-US" sz="2600" dirty="0">
                <a:cs typeface="Arial" panose="020B0604020202020204" pitchFamily="34" charset="0"/>
              </a:rPr>
              <a:t>Applying Newton’s second law for each individual particle, we find the rate of change of the total momentum of the system is:</a:t>
            </a:r>
          </a:p>
        </p:txBody>
      </p:sp>
      <p:pic>
        <p:nvPicPr>
          <p:cNvPr id="58375" name="Picture 9" descr="09_13_Figure">
            <a:extLst>
              <a:ext uri="{FF2B5EF4-FFF2-40B4-BE49-F238E27FC236}">
                <a16:creationId xmlns:a16="http://schemas.microsoft.com/office/drawing/2014/main" id="{1A66421C-FC4B-9240-AC69-5F6988EBFF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030"/>
          <a:stretch>
            <a:fillRect/>
          </a:stretch>
        </p:blipFill>
        <p:spPr bwMode="auto">
          <a:xfrm>
            <a:off x="4862784" y="1241620"/>
            <a:ext cx="2987675"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6" name="Rectangle 10">
            <a:extLst>
              <a:ext uri="{FF2B5EF4-FFF2-40B4-BE49-F238E27FC236}">
                <a16:creationId xmlns:a16="http://schemas.microsoft.com/office/drawing/2014/main" id="{4FF0E3E6-691F-0049-9FFA-61AE4793E3A5}"/>
              </a:ext>
            </a:extLst>
          </p:cNvPr>
          <p:cNvSpPr>
            <a:spLocks noChangeArrowheads="1"/>
          </p:cNvSpPr>
          <p:nvPr/>
        </p:nvSpPr>
        <p:spPr bwMode="auto">
          <a:xfrm>
            <a:off x="7848600" y="6489700"/>
            <a:ext cx="1219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3001B"/>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20000"/>
              </a:spcBef>
              <a:buClr>
                <a:srgbClr val="93001B"/>
              </a:buClr>
              <a:buFont typeface="Wingdings" pitchFamily="2" charset="2"/>
              <a:buNone/>
            </a:pPr>
            <a:r>
              <a:rPr lang="en-US" altLang="en-US" sz="1200"/>
              <a:t>Slide 9-55</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DBD7F0F-3E9E-6D40-BEFC-0B5C93326797}"/>
                  </a:ext>
                </a:extLst>
              </p:cNvPr>
              <p:cNvSpPr txBox="1"/>
              <p:nvPr/>
            </p:nvSpPr>
            <p:spPr>
              <a:xfrm>
                <a:off x="703263" y="3962400"/>
                <a:ext cx="7145337" cy="506421"/>
              </a:xfrm>
              <a:prstGeom prst="rect">
                <a:avLst/>
              </a:prstGeom>
              <a:noFill/>
            </p:spPr>
            <p:txBody>
              <a:bodyPr wrap="square" rtlCol="0">
                <a:spAutoFit/>
              </a:bodyPr>
              <a:lstStyle/>
              <a:p>
                <a14:m>
                  <m:oMath xmlns:m="http://schemas.openxmlformats.org/officeDocument/2006/math">
                    <m:acc>
                      <m:accPr>
                        <m:chr m:val="⃗"/>
                        <m:ctrlPr>
                          <a:rPr lang="en-US" b="0" i="1" smtClean="0">
                            <a:latin typeface="Cambria Math" panose="02040503050406030204" pitchFamily="18" charset="0"/>
                          </a:rPr>
                        </m:ctrlPr>
                      </m:accPr>
                      <m:e>
                        <m:r>
                          <a:rPr lang="en-US" i="1">
                            <a:latin typeface="Cambria Math" panose="02040503050406030204" pitchFamily="18" charset="0"/>
                          </a:rPr>
                          <m:t>𝑃</m:t>
                        </m:r>
                      </m:e>
                    </m:acc>
                    <m:r>
                      <a:rPr lang="en-US" b="0" i="1" smtClean="0">
                        <a:latin typeface="Cambria Math" panose="02040503050406030204" pitchFamily="18" charset="0"/>
                      </a:rPr>
                      <m:t>=</m:t>
                    </m:r>
                    <m:r>
                      <a:rPr lang="en-US" b="0" i="1" smtClean="0">
                        <a:latin typeface="Cambria Math" panose="02040503050406030204" pitchFamily="18" charset="0"/>
                      </a:rPr>
                      <m:t>𝑡𝑜𝑡𝑎𝑙</m:t>
                    </m:r>
                    <m:r>
                      <a:rPr lang="en-US" b="0" i="1" smtClean="0">
                        <a:latin typeface="Cambria Math" panose="02040503050406030204" pitchFamily="18" charset="0"/>
                      </a:rPr>
                      <m:t> </m:t>
                    </m:r>
                    <m:r>
                      <a:rPr lang="en-US" b="0" i="1" smtClean="0">
                        <a:latin typeface="Cambria Math" panose="02040503050406030204" pitchFamily="18" charset="0"/>
                      </a:rPr>
                      <m:t>𝑚𝑜𝑚𝑒𝑛𝑡𝑢𝑚</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𝑝</m:t>
                            </m:r>
                          </m:e>
                        </m:acc>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𝑝</m:t>
                            </m:r>
                          </m:e>
                        </m:acc>
                      </m:e>
                      <m:sub>
                        <m:r>
                          <a:rPr lang="en-US" b="0" i="1" smtClean="0">
                            <a:latin typeface="Cambria Math" panose="02040503050406030204" pitchFamily="18" charset="0"/>
                          </a:rPr>
                          <m:t>2</m:t>
                        </m:r>
                      </m:sub>
                    </m:sSub>
                  </m:oMath>
                </a14:m>
                <a:r>
                  <a:rPr lang="en-US" dirty="0"/>
                  <a:t>+ </a:t>
                </a: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𝑝</m:t>
                            </m:r>
                          </m:e>
                        </m:acc>
                      </m:e>
                      <m:sub>
                        <m:r>
                          <a:rPr lang="en-US" b="0" i="1" smtClean="0">
                            <a:latin typeface="Cambria Math" panose="02040503050406030204" pitchFamily="18" charset="0"/>
                          </a:rPr>
                          <m:t>3</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𝑝</m:t>
                            </m:r>
                          </m:e>
                        </m:acc>
                      </m:e>
                      <m:sub>
                        <m:r>
                          <a:rPr lang="en-US" b="0" i="1" smtClean="0">
                            <a:latin typeface="Cambria Math" panose="02040503050406030204" pitchFamily="18" charset="0"/>
                          </a:rPr>
                          <m:t>𝑁</m:t>
                        </m:r>
                      </m:sub>
                    </m:sSub>
                  </m:oMath>
                </a14:m>
                <a:endParaRPr lang="en-US" dirty="0"/>
              </a:p>
            </p:txBody>
          </p:sp>
        </mc:Choice>
        <mc:Fallback xmlns="">
          <p:sp>
            <p:nvSpPr>
              <p:cNvPr id="2" name="TextBox 1">
                <a:extLst>
                  <a:ext uri="{FF2B5EF4-FFF2-40B4-BE49-F238E27FC236}">
                    <a16:creationId xmlns:a16="http://schemas.microsoft.com/office/drawing/2014/main" id="{CDBD7F0F-3E9E-6D40-BEFC-0B5C93326797}"/>
                  </a:ext>
                </a:extLst>
              </p:cNvPr>
              <p:cNvSpPr txBox="1">
                <a:spLocks noRot="1" noChangeAspect="1" noMove="1" noResize="1" noEditPoints="1" noAdjustHandles="1" noChangeArrowheads="1" noChangeShapeType="1" noTextEdit="1"/>
              </p:cNvSpPr>
              <p:nvPr/>
            </p:nvSpPr>
            <p:spPr>
              <a:xfrm>
                <a:off x="703263" y="3962400"/>
                <a:ext cx="7145337" cy="506421"/>
              </a:xfrm>
              <a:prstGeom prst="rect">
                <a:avLst/>
              </a:prstGeom>
              <a:blipFill>
                <a:blip r:embed="rId3"/>
                <a:stretch>
                  <a:fillRect t="-10000"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0667653-1C75-254F-A53F-9E863D665041}"/>
                  </a:ext>
                </a:extLst>
              </p:cNvPr>
              <p:cNvSpPr txBox="1"/>
              <p:nvPr/>
            </p:nvSpPr>
            <p:spPr>
              <a:xfrm>
                <a:off x="618331" y="5867400"/>
                <a:ext cx="7145337" cy="87928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acc>
                            <m:accPr>
                              <m:chr m:val="⃗"/>
                              <m:ctrlPr>
                                <a:rPr lang="en-US" b="0" i="1" smtClean="0">
                                  <a:latin typeface="Cambria Math" panose="02040503050406030204" pitchFamily="18" charset="0"/>
                                </a:rPr>
                              </m:ctrlPr>
                            </m:accPr>
                            <m:e>
                              <m:r>
                                <a:rPr lang="en-US" i="1">
                                  <a:latin typeface="Cambria Math" panose="02040503050406030204" pitchFamily="18" charset="0"/>
                                </a:rPr>
                                <m:t>𝑃</m:t>
                              </m:r>
                            </m:e>
                          </m:acc>
                        </m:num>
                        <m:den>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𝑡</m:t>
                          </m:r>
                        </m:den>
                      </m:f>
                      <m:r>
                        <a:rPr lang="en-US" b="0" i="1" smtClean="0">
                          <a:latin typeface="Cambria Math" panose="02040503050406030204" pitchFamily="18" charset="0"/>
                        </a:rPr>
                        <m:t>=</m:t>
                      </m:r>
                      <m:r>
                        <m:rPr>
                          <m:sty m:val="p"/>
                        </m:rPr>
                        <a:rPr lang="el-GR" b="0" i="1" smtClean="0">
                          <a:latin typeface="Cambria Math" panose="02040503050406030204" pitchFamily="18" charset="0"/>
                          <a:ea typeface="Cambria Math" panose="02040503050406030204" pitchFamily="18" charset="0"/>
                        </a:rPr>
                        <m:t>Σ</m:t>
                      </m:r>
                      <m:sSub>
                        <m:sSubPr>
                          <m:ctrlPr>
                            <a:rPr lang="el-GR"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𝐹</m:t>
                          </m:r>
                        </m:e>
                        <m:sub>
                          <m:r>
                            <a:rPr lang="en-US" b="0" i="1" smtClean="0">
                              <a:latin typeface="Cambria Math" panose="02040503050406030204" pitchFamily="18" charset="0"/>
                              <a:ea typeface="Cambria Math" panose="02040503050406030204" pitchFamily="18" charset="0"/>
                            </a:rPr>
                            <m:t>𝐼𝑛𝑡𝑒𝑟𝑛𝑎𝑙</m:t>
                          </m:r>
                        </m:sub>
                      </m:sSub>
                      <m:r>
                        <a:rPr lang="en-US" b="0" i="1" smtClean="0">
                          <a:latin typeface="Cambria Math" panose="02040503050406030204" pitchFamily="18" charset="0"/>
                          <a:ea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Σ</m:t>
                      </m:r>
                      <m:sSub>
                        <m:sSubPr>
                          <m:ctrlPr>
                            <a:rPr lang="el-GR"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𝐹</m:t>
                          </m:r>
                        </m:e>
                        <m:sub>
                          <m:r>
                            <a:rPr lang="en-US" b="0" i="1" smtClean="0">
                              <a:latin typeface="Cambria Math" panose="02040503050406030204" pitchFamily="18" charset="0"/>
                              <a:ea typeface="Cambria Math" panose="02040503050406030204" pitchFamily="18" charset="0"/>
                            </a:rPr>
                            <m:t>𝐸𝑥𝑡𝑒𝑟𝑛𝑎𝑙</m:t>
                          </m:r>
                        </m:sub>
                      </m:sSub>
                    </m:oMath>
                  </m:oMathPara>
                </a14:m>
                <a:endParaRPr lang="en-US" dirty="0"/>
              </a:p>
            </p:txBody>
          </p:sp>
        </mc:Choice>
        <mc:Fallback xmlns="">
          <p:sp>
            <p:nvSpPr>
              <p:cNvPr id="12" name="TextBox 11">
                <a:extLst>
                  <a:ext uri="{FF2B5EF4-FFF2-40B4-BE49-F238E27FC236}">
                    <a16:creationId xmlns:a16="http://schemas.microsoft.com/office/drawing/2014/main" id="{E0667653-1C75-254F-A53F-9E863D665041}"/>
                  </a:ext>
                </a:extLst>
              </p:cNvPr>
              <p:cNvSpPr txBox="1">
                <a:spLocks noRot="1" noChangeAspect="1" noMove="1" noResize="1" noEditPoints="1" noAdjustHandles="1" noChangeArrowheads="1" noChangeShapeType="1" noTextEdit="1"/>
              </p:cNvSpPr>
              <p:nvPr/>
            </p:nvSpPr>
            <p:spPr>
              <a:xfrm>
                <a:off x="618331" y="5867400"/>
                <a:ext cx="7145337" cy="879280"/>
              </a:xfrm>
              <a:prstGeom prst="rect">
                <a:avLst/>
              </a:prstGeom>
              <a:blipFill>
                <a:blip r:embed="rId4"/>
                <a:stretch>
                  <a:fillRect b="-4286"/>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3">
            <a:extLst>
              <a:ext uri="{FF2B5EF4-FFF2-40B4-BE49-F238E27FC236}">
                <a16:creationId xmlns:a16="http://schemas.microsoft.com/office/drawing/2014/main" id="{B77D05AB-288D-3D48-BD72-B336AF0BC03E}"/>
              </a:ext>
            </a:extLst>
          </p:cNvPr>
          <p:cNvSpPr>
            <a:spLocks noGrp="1" noChangeArrowheads="1"/>
          </p:cNvSpPr>
          <p:nvPr>
            <p:ph type="title" idx="4294967295"/>
          </p:nvPr>
        </p:nvSpPr>
        <p:spPr>
          <a:xfrm>
            <a:off x="63500" y="12700"/>
            <a:ext cx="8229600" cy="603250"/>
          </a:xfrm>
        </p:spPr>
        <p:txBody>
          <a:bodyPr/>
          <a:lstStyle/>
          <a:p>
            <a:pPr algn="l" eaLnBrk="1" hangingPunct="1"/>
            <a:r>
              <a:rPr lang="en-US" altLang="en-US" sz="3200">
                <a:solidFill>
                  <a:schemeClr val="bg1"/>
                </a:solidFill>
              </a:rPr>
              <a:t>Chapter 9 Preview</a:t>
            </a:r>
          </a:p>
        </p:txBody>
      </p:sp>
      <p:pic>
        <p:nvPicPr>
          <p:cNvPr id="8195" name="Picture 4" descr="09_ChPreview_03">
            <a:extLst>
              <a:ext uri="{FF2B5EF4-FFF2-40B4-BE49-F238E27FC236}">
                <a16:creationId xmlns:a16="http://schemas.microsoft.com/office/drawing/2014/main" id="{EA0EACD7-B9DB-5246-BD15-A0A611FB96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2220" b="18279"/>
          <a:stretch>
            <a:fillRect/>
          </a:stretch>
        </p:blipFill>
        <p:spPr bwMode="auto">
          <a:xfrm>
            <a:off x="2490788" y="2006600"/>
            <a:ext cx="4121150"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5">
            <a:extLst>
              <a:ext uri="{FF2B5EF4-FFF2-40B4-BE49-F238E27FC236}">
                <a16:creationId xmlns:a16="http://schemas.microsoft.com/office/drawing/2014/main" id="{F6B2F0B2-DCCD-B04F-89FD-BCCF55EB22A7}"/>
              </a:ext>
            </a:extLst>
          </p:cNvPr>
          <p:cNvSpPr>
            <a:spLocks noChangeArrowheads="1"/>
          </p:cNvSpPr>
          <p:nvPr/>
        </p:nvSpPr>
        <p:spPr bwMode="auto">
          <a:xfrm>
            <a:off x="7848600" y="6489700"/>
            <a:ext cx="1219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3001B"/>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20000"/>
              </a:spcBef>
              <a:buClr>
                <a:srgbClr val="93001B"/>
              </a:buClr>
              <a:buFont typeface="Wingdings" pitchFamily="2" charset="2"/>
              <a:buNone/>
            </a:pPr>
            <a:r>
              <a:rPr lang="en-US" altLang="en-US" sz="1200"/>
              <a:t>Slide 9-6</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12" descr="CH9_PPT_Slide_9-56a">
            <a:extLst>
              <a:ext uri="{FF2B5EF4-FFF2-40B4-BE49-F238E27FC236}">
                <a16:creationId xmlns:a16="http://schemas.microsoft.com/office/drawing/2014/main" id="{77901ED7-B31D-4A43-92AB-D52BE467C1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325" y="1690688"/>
            <a:ext cx="22637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Rectangle 2">
            <a:extLst>
              <a:ext uri="{FF2B5EF4-FFF2-40B4-BE49-F238E27FC236}">
                <a16:creationId xmlns:a16="http://schemas.microsoft.com/office/drawing/2014/main" id="{428D73E3-FD3F-0C47-A7DD-E8741E5CB54D}"/>
              </a:ext>
            </a:extLst>
          </p:cNvPr>
          <p:cNvSpPr>
            <a:spLocks noGrp="1" noChangeArrowheads="1"/>
          </p:cNvSpPr>
          <p:nvPr>
            <p:ph type="title" idx="4294967295"/>
          </p:nvPr>
        </p:nvSpPr>
        <p:spPr>
          <a:xfrm>
            <a:off x="76200" y="139700"/>
            <a:ext cx="8229600" cy="365125"/>
          </a:xfrm>
        </p:spPr>
        <p:txBody>
          <a:bodyPr/>
          <a:lstStyle/>
          <a:p>
            <a:pPr algn="l" eaLnBrk="1" hangingPunct="1"/>
            <a:r>
              <a:rPr lang="en-US" altLang="en-US" sz="3200">
                <a:solidFill>
                  <a:schemeClr val="bg1"/>
                </a:solidFill>
              </a:rPr>
              <a:t>Momentum of a System</a:t>
            </a:r>
          </a:p>
        </p:txBody>
      </p:sp>
      <p:sp>
        <p:nvSpPr>
          <p:cNvPr id="59396" name="Text Box 4">
            <a:extLst>
              <a:ext uri="{FF2B5EF4-FFF2-40B4-BE49-F238E27FC236}">
                <a16:creationId xmlns:a16="http://schemas.microsoft.com/office/drawing/2014/main" id="{B1B0BAB5-5797-F04A-AC6E-E4EBCAC6F756}"/>
              </a:ext>
            </a:extLst>
          </p:cNvPr>
          <p:cNvSpPr txBox="1">
            <a:spLocks noChangeArrowheads="1"/>
          </p:cNvSpPr>
          <p:nvPr/>
        </p:nvSpPr>
        <p:spPr bwMode="auto">
          <a:xfrm>
            <a:off x="703263" y="1666875"/>
            <a:ext cx="442118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600">
              <a:latin typeface="Times New Roman" panose="02020603050405020304" pitchFamily="18" charset="0"/>
              <a:cs typeface="Arial" panose="020B0604020202020204" pitchFamily="34" charset="0"/>
            </a:endParaRPr>
          </a:p>
        </p:txBody>
      </p:sp>
      <p:sp>
        <p:nvSpPr>
          <p:cNvPr id="59397" name="Text Box 5">
            <a:extLst>
              <a:ext uri="{FF2B5EF4-FFF2-40B4-BE49-F238E27FC236}">
                <a16:creationId xmlns:a16="http://schemas.microsoft.com/office/drawing/2014/main" id="{E705F4E5-21AB-414D-9CC0-DAE4A2336738}"/>
              </a:ext>
            </a:extLst>
          </p:cNvPr>
          <p:cNvSpPr txBox="1">
            <a:spLocks noChangeArrowheads="1"/>
          </p:cNvSpPr>
          <p:nvPr/>
        </p:nvSpPr>
        <p:spPr bwMode="auto">
          <a:xfrm>
            <a:off x="49213" y="917575"/>
            <a:ext cx="5056187"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17500" indent="-3175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Clr>
                <a:srgbClr val="93001B"/>
              </a:buClr>
              <a:buFont typeface="Wingdings" pitchFamily="2" charset="2"/>
              <a:buChar char="§"/>
            </a:pPr>
            <a:r>
              <a:rPr lang="en-US" altLang="en-US" sz="2600">
                <a:cs typeface="Arial" panose="020B0604020202020204" pitchFamily="34" charset="0"/>
              </a:rPr>
              <a:t>The interaction forces come in action/reaction pairs, with</a:t>
            </a:r>
          </a:p>
          <a:p>
            <a:pPr eaLnBrk="1" hangingPunct="1">
              <a:buClr>
                <a:srgbClr val="93001B"/>
              </a:buClr>
            </a:pPr>
            <a:r>
              <a:rPr lang="en-US" altLang="en-US" sz="2600">
                <a:cs typeface="Arial" panose="020B0604020202020204" pitchFamily="34" charset="0"/>
              </a:rPr>
              <a:t>                            .</a:t>
            </a:r>
          </a:p>
        </p:txBody>
      </p:sp>
      <p:sp>
        <p:nvSpPr>
          <p:cNvPr id="59398" name="Text Box 5">
            <a:extLst>
              <a:ext uri="{FF2B5EF4-FFF2-40B4-BE49-F238E27FC236}">
                <a16:creationId xmlns:a16="http://schemas.microsoft.com/office/drawing/2014/main" id="{234CD56C-2C2D-7A49-BFE7-B03EC1FFFAB9}"/>
              </a:ext>
            </a:extLst>
          </p:cNvPr>
          <p:cNvSpPr txBox="1">
            <a:spLocks noChangeArrowheads="1"/>
          </p:cNvSpPr>
          <p:nvPr/>
        </p:nvSpPr>
        <p:spPr bwMode="auto">
          <a:xfrm>
            <a:off x="50800" y="2209800"/>
            <a:ext cx="47498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17500" indent="-3175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Clr>
                <a:srgbClr val="93001B"/>
              </a:buClr>
              <a:buFont typeface="Wingdings" pitchFamily="2" charset="2"/>
              <a:buChar char="§"/>
            </a:pPr>
            <a:r>
              <a:rPr lang="en-US" altLang="en-US" sz="2600">
                <a:cs typeface="Arial" panose="020B0604020202020204" pitchFamily="34" charset="0"/>
              </a:rPr>
              <a:t>Consequently, the sum of all the interaction forces is zero.</a:t>
            </a:r>
          </a:p>
          <a:p>
            <a:pPr eaLnBrk="1" hangingPunct="1">
              <a:buClr>
                <a:srgbClr val="93001B"/>
              </a:buClr>
              <a:buFont typeface="Wingdings" pitchFamily="2" charset="2"/>
              <a:buChar char="§"/>
            </a:pPr>
            <a:r>
              <a:rPr lang="en-US" altLang="en-US" sz="2600">
                <a:cs typeface="Arial" panose="020B0604020202020204" pitchFamily="34" charset="0"/>
              </a:rPr>
              <a:t>Therefore:</a:t>
            </a:r>
          </a:p>
        </p:txBody>
      </p:sp>
      <p:sp>
        <p:nvSpPr>
          <p:cNvPr id="59399" name="Text Box 5">
            <a:extLst>
              <a:ext uri="{FF2B5EF4-FFF2-40B4-BE49-F238E27FC236}">
                <a16:creationId xmlns:a16="http://schemas.microsoft.com/office/drawing/2014/main" id="{EB79CEF5-8184-E045-85D8-268739245B9E}"/>
              </a:ext>
            </a:extLst>
          </p:cNvPr>
          <p:cNvSpPr txBox="1">
            <a:spLocks noChangeArrowheads="1"/>
          </p:cNvSpPr>
          <p:nvPr/>
        </p:nvSpPr>
        <p:spPr bwMode="auto">
          <a:xfrm>
            <a:off x="50800" y="4324350"/>
            <a:ext cx="901700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17500" indent="-3175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Clr>
                <a:srgbClr val="93001B"/>
              </a:buClr>
              <a:buFont typeface="Wingdings" pitchFamily="2" charset="2"/>
              <a:buChar char="§"/>
            </a:pPr>
            <a:r>
              <a:rPr lang="en-US" altLang="en-US" sz="2600" b="1">
                <a:cs typeface="Arial" panose="020B0604020202020204" pitchFamily="34" charset="0"/>
              </a:rPr>
              <a:t>The rate of change of the total momentum of the system is equal to the net force applied to the system.</a:t>
            </a:r>
          </a:p>
          <a:p>
            <a:pPr eaLnBrk="1" hangingPunct="1">
              <a:buClr>
                <a:srgbClr val="93001B"/>
              </a:buClr>
              <a:buFont typeface="Wingdings" pitchFamily="2" charset="2"/>
              <a:buChar char="§"/>
            </a:pPr>
            <a:r>
              <a:rPr lang="en-US" altLang="en-US" sz="2600">
                <a:cs typeface="Arial" panose="020B0604020202020204" pitchFamily="34" charset="0"/>
              </a:rPr>
              <a:t>This result </a:t>
            </a:r>
            <a:r>
              <a:rPr lang="en-US" altLang="en-US" sz="2600" i="1">
                <a:cs typeface="Arial" panose="020B0604020202020204" pitchFamily="34" charset="0"/>
              </a:rPr>
              <a:t>justifies </a:t>
            </a:r>
            <a:r>
              <a:rPr lang="en-US" altLang="en-US" sz="2600">
                <a:cs typeface="Arial" panose="020B0604020202020204" pitchFamily="34" charset="0"/>
              </a:rPr>
              <a:t>our particle model: Internal forces between atoms in an object do not affect the motion of </a:t>
            </a:r>
            <a:br>
              <a:rPr lang="en-US" altLang="en-US" sz="2600">
                <a:cs typeface="Arial" panose="020B0604020202020204" pitchFamily="34" charset="0"/>
              </a:rPr>
            </a:br>
            <a:r>
              <a:rPr lang="en-US" altLang="en-US" sz="2600">
                <a:cs typeface="Arial" panose="020B0604020202020204" pitchFamily="34" charset="0"/>
              </a:rPr>
              <a:t>the object as a whole. </a:t>
            </a:r>
          </a:p>
        </p:txBody>
      </p:sp>
      <p:sp>
        <p:nvSpPr>
          <p:cNvPr id="59400" name="Rectangle 11">
            <a:extLst>
              <a:ext uri="{FF2B5EF4-FFF2-40B4-BE49-F238E27FC236}">
                <a16:creationId xmlns:a16="http://schemas.microsoft.com/office/drawing/2014/main" id="{DE299928-453A-EC48-8FAB-0562FE710622}"/>
              </a:ext>
            </a:extLst>
          </p:cNvPr>
          <p:cNvSpPr>
            <a:spLocks noChangeArrowheads="1"/>
          </p:cNvSpPr>
          <p:nvPr/>
        </p:nvSpPr>
        <p:spPr bwMode="auto">
          <a:xfrm>
            <a:off x="7848600" y="6489700"/>
            <a:ext cx="1219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3001B"/>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20000"/>
              </a:spcBef>
              <a:buClr>
                <a:srgbClr val="93001B"/>
              </a:buClr>
              <a:buFont typeface="Wingdings" pitchFamily="2" charset="2"/>
              <a:buNone/>
            </a:pPr>
            <a:r>
              <a:rPr lang="en-US" altLang="en-US" sz="1200"/>
              <a:t>Slide 9-56</a:t>
            </a:r>
          </a:p>
        </p:txBody>
      </p:sp>
      <p:pic>
        <p:nvPicPr>
          <p:cNvPr id="59401" name="Picture 13" descr="09_13_Figure">
            <a:extLst>
              <a:ext uri="{FF2B5EF4-FFF2-40B4-BE49-F238E27FC236}">
                <a16:creationId xmlns:a16="http://schemas.microsoft.com/office/drawing/2014/main" id="{6FBD22C0-6737-F44F-9106-C27513A273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030"/>
          <a:stretch>
            <a:fillRect/>
          </a:stretch>
        </p:blipFill>
        <p:spPr bwMode="auto">
          <a:xfrm>
            <a:off x="5124450" y="1182687"/>
            <a:ext cx="2987675"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41987D3-9E0E-D745-8896-CB7A7913A8AB}"/>
                  </a:ext>
                </a:extLst>
              </p:cNvPr>
              <p:cNvSpPr txBox="1"/>
              <p:nvPr/>
            </p:nvSpPr>
            <p:spPr>
              <a:xfrm>
                <a:off x="74613" y="3476975"/>
                <a:ext cx="7145337" cy="87928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acc>
                            <m:accPr>
                              <m:chr m:val="⃗"/>
                              <m:ctrlPr>
                                <a:rPr lang="en-US" b="0" i="1" smtClean="0">
                                  <a:latin typeface="Cambria Math" panose="02040503050406030204" pitchFamily="18" charset="0"/>
                                </a:rPr>
                              </m:ctrlPr>
                            </m:accPr>
                            <m:e>
                              <m:r>
                                <a:rPr lang="en-US" i="1">
                                  <a:latin typeface="Cambria Math" panose="02040503050406030204" pitchFamily="18" charset="0"/>
                                </a:rPr>
                                <m:t>𝑃</m:t>
                              </m:r>
                            </m:e>
                          </m:acc>
                        </m:num>
                        <m:den>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𝑡</m:t>
                          </m:r>
                        </m:den>
                      </m:f>
                      <m:r>
                        <a:rPr lang="en-US" b="0" i="1" smtClean="0">
                          <a:latin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Σ</m:t>
                      </m:r>
                      <m:sSub>
                        <m:sSubPr>
                          <m:ctrlPr>
                            <a:rPr lang="el-GR"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𝐹</m:t>
                          </m:r>
                        </m:e>
                        <m:sub>
                          <m:r>
                            <a:rPr lang="en-US" b="0" i="1" smtClean="0">
                              <a:latin typeface="Cambria Math" panose="02040503050406030204" pitchFamily="18" charset="0"/>
                              <a:ea typeface="Cambria Math" panose="02040503050406030204" pitchFamily="18" charset="0"/>
                            </a:rPr>
                            <m:t>𝐸𝑥𝑡𝑒𝑟𝑛𝑎𝑙</m:t>
                          </m:r>
                        </m:sub>
                      </m:sSub>
                    </m:oMath>
                  </m:oMathPara>
                </a14:m>
                <a:endParaRPr lang="en-US" dirty="0"/>
              </a:p>
            </p:txBody>
          </p:sp>
        </mc:Choice>
        <mc:Fallback xmlns="">
          <p:sp>
            <p:nvSpPr>
              <p:cNvPr id="11" name="TextBox 10">
                <a:extLst>
                  <a:ext uri="{FF2B5EF4-FFF2-40B4-BE49-F238E27FC236}">
                    <a16:creationId xmlns:a16="http://schemas.microsoft.com/office/drawing/2014/main" id="{A41987D3-9E0E-D745-8896-CB7A7913A8AB}"/>
                  </a:ext>
                </a:extLst>
              </p:cNvPr>
              <p:cNvSpPr txBox="1">
                <a:spLocks noRot="1" noChangeAspect="1" noMove="1" noResize="1" noEditPoints="1" noAdjustHandles="1" noChangeArrowheads="1" noChangeShapeType="1" noTextEdit="1"/>
              </p:cNvSpPr>
              <p:nvPr/>
            </p:nvSpPr>
            <p:spPr>
              <a:xfrm>
                <a:off x="74613" y="3476975"/>
                <a:ext cx="7145337" cy="879280"/>
              </a:xfrm>
              <a:prstGeom prst="rect">
                <a:avLst/>
              </a:prstGeom>
              <a:blipFill>
                <a:blip r:embed="rId4"/>
                <a:stretch>
                  <a:fillRect b="-4286"/>
                </a:stretch>
              </a:blipFill>
            </p:spPr>
            <p:txBody>
              <a:bodyPr/>
              <a:lstStyle/>
              <a:p>
                <a:r>
                  <a:rPr lang="en-US">
                    <a:noFill/>
                  </a:rPr>
                  <a:t> </a:t>
                </a:r>
              </a:p>
            </p:txBody>
          </p:sp>
        </mc:Fallback>
      </mc:AlternateContent>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7" name="Picture 17" descr="CH9_PPT_Slide_9-57a">
            <a:extLst>
              <a:ext uri="{FF2B5EF4-FFF2-40B4-BE49-F238E27FC236}">
                <a16:creationId xmlns:a16="http://schemas.microsoft.com/office/drawing/2014/main" id="{9D7B8D19-CAB4-E540-BB95-B5F094ACCF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072"/>
          <a:stretch>
            <a:fillRect/>
          </a:stretch>
        </p:blipFill>
        <p:spPr bwMode="auto">
          <a:xfrm>
            <a:off x="1630363" y="1998663"/>
            <a:ext cx="11366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66" name="Rectangle 2">
            <a:extLst>
              <a:ext uri="{FF2B5EF4-FFF2-40B4-BE49-F238E27FC236}">
                <a16:creationId xmlns:a16="http://schemas.microsoft.com/office/drawing/2014/main" id="{7A0200FA-B6C4-F847-8700-8F2A86D84DC1}"/>
              </a:ext>
            </a:extLst>
          </p:cNvPr>
          <p:cNvSpPr>
            <a:spLocks noGrp="1" noChangeArrowheads="1"/>
          </p:cNvSpPr>
          <p:nvPr>
            <p:ph type="title" idx="4294967295"/>
          </p:nvPr>
        </p:nvSpPr>
        <p:spPr>
          <a:xfrm>
            <a:off x="63500" y="139700"/>
            <a:ext cx="8229600" cy="365125"/>
          </a:xfrm>
        </p:spPr>
        <p:txBody>
          <a:bodyPr/>
          <a:lstStyle/>
          <a:p>
            <a:pPr algn="l" eaLnBrk="1" hangingPunct="1">
              <a:defRPr/>
            </a:pPr>
            <a:r>
              <a:rPr lang="en-US" sz="3200">
                <a:solidFill>
                  <a:schemeClr val="bg1"/>
                </a:solidFill>
              </a:rPr>
              <a:t>Law of Conservation of Momentum</a:t>
            </a:r>
            <a:endParaRPr lang="en-US" b="1">
              <a:solidFill>
                <a:srgbClr val="35709F"/>
              </a:solidFill>
              <a:effectLst>
                <a:outerShdw blurRad="38100" dist="38100" dir="2700000" algn="tl">
                  <a:srgbClr val="C0C0C0"/>
                </a:outerShdw>
              </a:effectLst>
            </a:endParaRPr>
          </a:p>
        </p:txBody>
      </p:sp>
      <p:sp>
        <p:nvSpPr>
          <p:cNvPr id="60419" name="Text Box 4">
            <a:extLst>
              <a:ext uri="{FF2B5EF4-FFF2-40B4-BE49-F238E27FC236}">
                <a16:creationId xmlns:a16="http://schemas.microsoft.com/office/drawing/2014/main" id="{300BA4CF-F1EB-494C-818F-DF69055C5492}"/>
              </a:ext>
            </a:extLst>
          </p:cNvPr>
          <p:cNvSpPr txBox="1">
            <a:spLocks noChangeArrowheads="1"/>
          </p:cNvSpPr>
          <p:nvPr/>
        </p:nvSpPr>
        <p:spPr bwMode="auto">
          <a:xfrm>
            <a:off x="725488" y="2306638"/>
            <a:ext cx="442118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600">
              <a:latin typeface="Times New Roman" panose="02020603050405020304" pitchFamily="18" charset="0"/>
              <a:cs typeface="Arial" panose="020B0604020202020204" pitchFamily="34" charset="0"/>
            </a:endParaRPr>
          </a:p>
        </p:txBody>
      </p:sp>
      <p:sp>
        <p:nvSpPr>
          <p:cNvPr id="60420" name="Text Box 5">
            <a:extLst>
              <a:ext uri="{FF2B5EF4-FFF2-40B4-BE49-F238E27FC236}">
                <a16:creationId xmlns:a16="http://schemas.microsoft.com/office/drawing/2014/main" id="{8D5EAB6A-9BF6-2343-965B-C5E8586069FC}"/>
              </a:ext>
            </a:extLst>
          </p:cNvPr>
          <p:cNvSpPr txBox="1">
            <a:spLocks noChangeArrowheads="1"/>
          </p:cNvSpPr>
          <p:nvPr/>
        </p:nvSpPr>
        <p:spPr bwMode="auto">
          <a:xfrm>
            <a:off x="50800" y="1155700"/>
            <a:ext cx="52832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17500" indent="-3175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Clr>
                <a:srgbClr val="93001B"/>
              </a:buClr>
              <a:buFont typeface="Wingdings" pitchFamily="2" charset="2"/>
              <a:buChar char="§"/>
            </a:pPr>
            <a:r>
              <a:rPr lang="en-US" altLang="en-US" sz="2600">
                <a:cs typeface="Arial" panose="020B0604020202020204" pitchFamily="34" charset="0"/>
              </a:rPr>
              <a:t>An </a:t>
            </a:r>
            <a:r>
              <a:rPr lang="en-US" altLang="en-US" sz="2600" b="1">
                <a:cs typeface="Arial" panose="020B0604020202020204" pitchFamily="34" charset="0"/>
              </a:rPr>
              <a:t>isolated system </a:t>
            </a:r>
            <a:r>
              <a:rPr lang="en-US" altLang="en-US" sz="2600">
                <a:cs typeface="Arial" panose="020B0604020202020204" pitchFamily="34" charset="0"/>
              </a:rPr>
              <a:t>is a system for which the </a:t>
            </a:r>
            <a:r>
              <a:rPr lang="en-US" altLang="en-US" sz="2600" i="1">
                <a:cs typeface="Arial" panose="020B0604020202020204" pitchFamily="34" charset="0"/>
              </a:rPr>
              <a:t>net </a:t>
            </a:r>
            <a:r>
              <a:rPr lang="en-US" altLang="en-US" sz="2600">
                <a:cs typeface="Arial" panose="020B0604020202020204" pitchFamily="34" charset="0"/>
              </a:rPr>
              <a:t>external force is zero:</a:t>
            </a:r>
          </a:p>
        </p:txBody>
      </p:sp>
      <p:sp>
        <p:nvSpPr>
          <p:cNvPr id="60421" name="Text Box 5">
            <a:extLst>
              <a:ext uri="{FF2B5EF4-FFF2-40B4-BE49-F238E27FC236}">
                <a16:creationId xmlns:a16="http://schemas.microsoft.com/office/drawing/2014/main" id="{85041557-875F-8542-9252-AA3EF2AAB8F4}"/>
              </a:ext>
            </a:extLst>
          </p:cNvPr>
          <p:cNvSpPr txBox="1">
            <a:spLocks noChangeArrowheads="1"/>
          </p:cNvSpPr>
          <p:nvPr/>
        </p:nvSpPr>
        <p:spPr bwMode="auto">
          <a:xfrm>
            <a:off x="50800" y="5334000"/>
            <a:ext cx="856138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17500" indent="-3175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Clr>
                <a:srgbClr val="93001B"/>
              </a:buClr>
              <a:buFont typeface="Wingdings" pitchFamily="2" charset="2"/>
              <a:buChar char="§"/>
            </a:pPr>
            <a:r>
              <a:rPr lang="en-US" altLang="en-US" sz="2600">
                <a:latin typeface="Times New Roman" panose="02020603050405020304" pitchFamily="18" charset="0"/>
                <a:cs typeface="Arial" panose="020B0604020202020204" pitchFamily="34" charset="0"/>
              </a:rPr>
              <a:t>Or, written mathematically:</a:t>
            </a:r>
          </a:p>
        </p:txBody>
      </p:sp>
      <p:sp>
        <p:nvSpPr>
          <p:cNvPr id="60422" name="Text Box 5">
            <a:extLst>
              <a:ext uri="{FF2B5EF4-FFF2-40B4-BE49-F238E27FC236}">
                <a16:creationId xmlns:a16="http://schemas.microsoft.com/office/drawing/2014/main" id="{0C221062-D30C-FF47-BEAE-6D9D20DC91E6}"/>
              </a:ext>
            </a:extLst>
          </p:cNvPr>
          <p:cNvSpPr txBox="1">
            <a:spLocks noChangeArrowheads="1"/>
          </p:cNvSpPr>
          <p:nvPr/>
        </p:nvSpPr>
        <p:spPr bwMode="auto">
          <a:xfrm>
            <a:off x="47625" y="2711450"/>
            <a:ext cx="50228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17500" indent="-3175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Clr>
                <a:srgbClr val="93001B"/>
              </a:buClr>
              <a:buFont typeface="Wingdings" pitchFamily="2" charset="2"/>
              <a:buChar char="§"/>
            </a:pPr>
            <a:r>
              <a:rPr lang="en-US" altLang="en-US" sz="2600">
                <a:cs typeface="Arial" panose="020B0604020202020204" pitchFamily="34" charset="0"/>
              </a:rPr>
              <a:t>For an isolated system:</a:t>
            </a:r>
          </a:p>
        </p:txBody>
      </p:sp>
      <p:pic>
        <p:nvPicPr>
          <p:cNvPr id="60423" name="Picture 12" descr="09_Pg228_UnPhoto">
            <a:extLst>
              <a:ext uri="{FF2B5EF4-FFF2-40B4-BE49-F238E27FC236}">
                <a16:creationId xmlns:a16="http://schemas.microsoft.com/office/drawing/2014/main" id="{625CED03-DC25-7C48-8E7F-0FB4320B62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701"/>
          <a:stretch>
            <a:fillRect/>
          </a:stretch>
        </p:blipFill>
        <p:spPr bwMode="auto">
          <a:xfrm>
            <a:off x="6172200" y="1092200"/>
            <a:ext cx="2082800"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5" name="Picture 15" descr="09_KeyEquation_04">
            <a:extLst>
              <a:ext uri="{FF2B5EF4-FFF2-40B4-BE49-F238E27FC236}">
                <a16:creationId xmlns:a16="http://schemas.microsoft.com/office/drawing/2014/main" id="{F256B3DB-9735-DE4A-A20A-4BF5D0C711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5748" r="41077" b="22325"/>
          <a:stretch>
            <a:fillRect/>
          </a:stretch>
        </p:blipFill>
        <p:spPr bwMode="auto">
          <a:xfrm>
            <a:off x="3048000" y="5811838"/>
            <a:ext cx="25908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6" name="Rectangle 16">
            <a:extLst>
              <a:ext uri="{FF2B5EF4-FFF2-40B4-BE49-F238E27FC236}">
                <a16:creationId xmlns:a16="http://schemas.microsoft.com/office/drawing/2014/main" id="{BFBB8089-3A6A-774C-BBAF-1E6C978051EB}"/>
              </a:ext>
            </a:extLst>
          </p:cNvPr>
          <p:cNvSpPr>
            <a:spLocks noChangeArrowheads="1"/>
          </p:cNvSpPr>
          <p:nvPr/>
        </p:nvSpPr>
        <p:spPr bwMode="auto">
          <a:xfrm>
            <a:off x="7848600" y="6489700"/>
            <a:ext cx="1219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3001B"/>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20000"/>
              </a:spcBef>
              <a:buClr>
                <a:srgbClr val="93001B"/>
              </a:buClr>
              <a:buFont typeface="Wingdings" pitchFamily="2" charset="2"/>
              <a:buNone/>
            </a:pPr>
            <a:r>
              <a:rPr lang="en-US" altLang="en-US" sz="1200"/>
              <a:t>Slide 9-57</a:t>
            </a:r>
          </a:p>
        </p:txBody>
      </p:sp>
      <p:pic>
        <p:nvPicPr>
          <p:cNvPr id="60431" name="Picture 15" descr="09_KeyLaws_02">
            <a:extLst>
              <a:ext uri="{FF2B5EF4-FFF2-40B4-BE49-F238E27FC236}">
                <a16:creationId xmlns:a16="http://schemas.microsoft.com/office/drawing/2014/main" id="{B95A8FDC-506A-FC4A-8C0F-28B30C2B6C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13625"/>
          <a:stretch>
            <a:fillRect/>
          </a:stretch>
        </p:blipFill>
        <p:spPr bwMode="auto">
          <a:xfrm>
            <a:off x="606425" y="4308475"/>
            <a:ext cx="7927975" cy="104457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0CDCA2C-D229-9548-AEB8-F0370D299CC6}"/>
                  </a:ext>
                </a:extLst>
              </p:cNvPr>
              <p:cNvSpPr txBox="1"/>
              <p:nvPr/>
            </p:nvSpPr>
            <p:spPr>
              <a:xfrm>
                <a:off x="997743" y="3265489"/>
                <a:ext cx="7145337" cy="686663"/>
              </a:xfrm>
              <a:prstGeom prst="rect">
                <a:avLst/>
              </a:prstGeom>
              <a:noFill/>
            </p:spPr>
            <p:txBody>
              <a:bodyPr wrap="square" rtlCol="0">
                <a:spAutoFit/>
              </a:bodyPr>
              <a:lstStyle/>
              <a:p>
                <a14:m>
                  <m:oMath xmlns:m="http://schemas.openxmlformats.org/officeDocument/2006/math">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acc>
                          <m:accPr>
                            <m:chr m:val="⃗"/>
                            <m:ctrlPr>
                              <a:rPr lang="en-US" b="0" i="1" smtClean="0">
                                <a:latin typeface="Cambria Math" panose="02040503050406030204" pitchFamily="18" charset="0"/>
                              </a:rPr>
                            </m:ctrlPr>
                          </m:accPr>
                          <m:e>
                            <m:r>
                              <a:rPr lang="en-US" i="1">
                                <a:latin typeface="Cambria Math" panose="02040503050406030204" pitchFamily="18" charset="0"/>
                              </a:rPr>
                              <m:t>𝑃</m:t>
                            </m:r>
                          </m:e>
                        </m:acc>
                      </m:num>
                      <m:den>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𝑡</m:t>
                        </m:r>
                      </m:den>
                    </m:f>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0 </m:t>
                    </m:r>
                  </m:oMath>
                </a14:m>
                <a:r>
                  <a:rPr lang="en-US" dirty="0"/>
                  <a:t>for an isolated system</a:t>
                </a:r>
              </a:p>
            </p:txBody>
          </p:sp>
        </mc:Choice>
        <mc:Fallback xmlns="">
          <p:sp>
            <p:nvSpPr>
              <p:cNvPr id="13" name="TextBox 12">
                <a:extLst>
                  <a:ext uri="{FF2B5EF4-FFF2-40B4-BE49-F238E27FC236}">
                    <a16:creationId xmlns:a16="http://schemas.microsoft.com/office/drawing/2014/main" id="{80CDCA2C-D229-9548-AEB8-F0370D299CC6}"/>
                  </a:ext>
                </a:extLst>
              </p:cNvPr>
              <p:cNvSpPr txBox="1">
                <a:spLocks noRot="1" noChangeAspect="1" noMove="1" noResize="1" noEditPoints="1" noAdjustHandles="1" noChangeArrowheads="1" noChangeShapeType="1" noTextEdit="1"/>
              </p:cNvSpPr>
              <p:nvPr/>
            </p:nvSpPr>
            <p:spPr>
              <a:xfrm>
                <a:off x="997743" y="3265489"/>
                <a:ext cx="7145337" cy="686663"/>
              </a:xfrm>
              <a:prstGeom prst="rect">
                <a:avLst/>
              </a:prstGeom>
              <a:blipFill>
                <a:blip r:embed="rId6"/>
                <a:stretch>
                  <a:fillRect b="-5455"/>
                </a:stretch>
              </a:blipFill>
            </p:spPr>
            <p:txBody>
              <a:bodyPr/>
              <a:lstStyle/>
              <a:p>
                <a:r>
                  <a:rPr lang="en-US">
                    <a:noFill/>
                  </a:rPr>
                  <a:t> </a:t>
                </a:r>
              </a:p>
            </p:txBody>
          </p:sp>
        </mc:Fallback>
      </mc:AlternateContent>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a:extLst>
              <a:ext uri="{FF2B5EF4-FFF2-40B4-BE49-F238E27FC236}">
                <a16:creationId xmlns:a16="http://schemas.microsoft.com/office/drawing/2014/main" id="{35C6C621-C86E-6C42-A44C-E8E0AE355A7D}"/>
              </a:ext>
            </a:extLst>
          </p:cNvPr>
          <p:cNvSpPr>
            <a:spLocks noChangeArrowheads="1"/>
          </p:cNvSpPr>
          <p:nvPr/>
        </p:nvSpPr>
        <p:spPr bwMode="auto">
          <a:xfrm>
            <a:off x="0" y="0"/>
            <a:ext cx="9142413" cy="1092200"/>
          </a:xfrm>
          <a:prstGeom prst="rect">
            <a:avLst/>
          </a:prstGeom>
          <a:solidFill>
            <a:srgbClr val="33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1443" name="Rectangle 2">
            <a:extLst>
              <a:ext uri="{FF2B5EF4-FFF2-40B4-BE49-F238E27FC236}">
                <a16:creationId xmlns:a16="http://schemas.microsoft.com/office/drawing/2014/main" id="{BD97F0E4-0E5E-CB48-A909-3D1847E3D8B9}"/>
              </a:ext>
            </a:extLst>
          </p:cNvPr>
          <p:cNvSpPr>
            <a:spLocks noGrp="1" noChangeArrowheads="1"/>
          </p:cNvSpPr>
          <p:nvPr>
            <p:ph type="title" idx="4294967295"/>
          </p:nvPr>
        </p:nvSpPr>
        <p:spPr>
          <a:xfrm>
            <a:off x="63500" y="76200"/>
            <a:ext cx="7785100" cy="963613"/>
          </a:xfrm>
        </p:spPr>
        <p:txBody>
          <a:bodyPr/>
          <a:lstStyle/>
          <a:p>
            <a:pPr algn="l" eaLnBrk="1" hangingPunct="1"/>
            <a:r>
              <a:rPr lang="en-US" altLang="en-US" sz="3200">
                <a:solidFill>
                  <a:schemeClr val="bg1"/>
                </a:solidFill>
              </a:rPr>
              <a:t>Problem-Solving Strategy: Conservation of Momentum</a:t>
            </a:r>
          </a:p>
        </p:txBody>
      </p:sp>
      <p:pic>
        <p:nvPicPr>
          <p:cNvPr id="61444" name="Picture 5" descr="09_ProblemSolvingStrat_01">
            <a:extLst>
              <a:ext uri="{FF2B5EF4-FFF2-40B4-BE49-F238E27FC236}">
                <a16:creationId xmlns:a16="http://schemas.microsoft.com/office/drawing/2014/main" id="{5B4D1861-0F1D-654D-AD75-8384D6CD82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9567"/>
          <a:stretch>
            <a:fillRect/>
          </a:stretch>
        </p:blipFill>
        <p:spPr bwMode="auto">
          <a:xfrm>
            <a:off x="1066800" y="2286000"/>
            <a:ext cx="7256463"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Rectangle 6">
            <a:extLst>
              <a:ext uri="{FF2B5EF4-FFF2-40B4-BE49-F238E27FC236}">
                <a16:creationId xmlns:a16="http://schemas.microsoft.com/office/drawing/2014/main" id="{06E635AE-6C2B-FD44-B830-0123E425A438}"/>
              </a:ext>
            </a:extLst>
          </p:cNvPr>
          <p:cNvSpPr>
            <a:spLocks noChangeArrowheads="1"/>
          </p:cNvSpPr>
          <p:nvPr/>
        </p:nvSpPr>
        <p:spPr bwMode="auto">
          <a:xfrm>
            <a:off x="7848600" y="6489700"/>
            <a:ext cx="1219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3001B"/>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20000"/>
              </a:spcBef>
              <a:buClr>
                <a:srgbClr val="93001B"/>
              </a:buClr>
              <a:buFont typeface="Wingdings" pitchFamily="2" charset="2"/>
              <a:buNone/>
            </a:pPr>
            <a:r>
              <a:rPr lang="en-US" altLang="en-US" sz="1200"/>
              <a:t>Slide 9-58</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a:extLst>
              <a:ext uri="{FF2B5EF4-FFF2-40B4-BE49-F238E27FC236}">
                <a16:creationId xmlns:a16="http://schemas.microsoft.com/office/drawing/2014/main" id="{B898E75C-7122-AA40-934B-CE3F762F14C3}"/>
              </a:ext>
            </a:extLst>
          </p:cNvPr>
          <p:cNvSpPr>
            <a:spLocks noChangeArrowheads="1"/>
          </p:cNvSpPr>
          <p:nvPr/>
        </p:nvSpPr>
        <p:spPr bwMode="auto">
          <a:xfrm>
            <a:off x="0" y="0"/>
            <a:ext cx="9142413" cy="1092200"/>
          </a:xfrm>
          <a:prstGeom prst="rect">
            <a:avLst/>
          </a:prstGeom>
          <a:solidFill>
            <a:srgbClr val="33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2467" name="Rectangle 2">
            <a:extLst>
              <a:ext uri="{FF2B5EF4-FFF2-40B4-BE49-F238E27FC236}">
                <a16:creationId xmlns:a16="http://schemas.microsoft.com/office/drawing/2014/main" id="{B11398F0-F6E9-0E45-96DC-53A8CC61D21B}"/>
              </a:ext>
            </a:extLst>
          </p:cNvPr>
          <p:cNvSpPr>
            <a:spLocks noGrp="1" noChangeArrowheads="1"/>
          </p:cNvSpPr>
          <p:nvPr>
            <p:ph type="title" idx="4294967295"/>
          </p:nvPr>
        </p:nvSpPr>
        <p:spPr>
          <a:xfrm>
            <a:off x="63500" y="76200"/>
            <a:ext cx="7772400" cy="963613"/>
          </a:xfrm>
        </p:spPr>
        <p:txBody>
          <a:bodyPr/>
          <a:lstStyle/>
          <a:p>
            <a:pPr algn="l" eaLnBrk="1" hangingPunct="1"/>
            <a:r>
              <a:rPr lang="en-US" altLang="en-US" sz="3200">
                <a:solidFill>
                  <a:schemeClr val="bg1"/>
                </a:solidFill>
              </a:rPr>
              <a:t>Problem-Solving Strategy: Conservation of Momentum</a:t>
            </a:r>
          </a:p>
        </p:txBody>
      </p:sp>
      <p:grpSp>
        <p:nvGrpSpPr>
          <p:cNvPr id="62468" name="Group 7">
            <a:extLst>
              <a:ext uri="{FF2B5EF4-FFF2-40B4-BE49-F238E27FC236}">
                <a16:creationId xmlns:a16="http://schemas.microsoft.com/office/drawing/2014/main" id="{0CC4A427-5BAA-DE41-91FD-9F1143DD5E9D}"/>
              </a:ext>
            </a:extLst>
          </p:cNvPr>
          <p:cNvGrpSpPr>
            <a:grpSpLocks/>
          </p:cNvGrpSpPr>
          <p:nvPr/>
        </p:nvGrpSpPr>
        <p:grpSpPr bwMode="auto">
          <a:xfrm>
            <a:off x="1066800" y="2286000"/>
            <a:ext cx="7256463" cy="3949700"/>
            <a:chOff x="672" y="1440"/>
            <a:chExt cx="4571" cy="2488"/>
          </a:xfrm>
        </p:grpSpPr>
        <p:pic>
          <p:nvPicPr>
            <p:cNvPr id="62470" name="Picture 5" descr="09_ProblemSolvingStrat_01">
              <a:extLst>
                <a:ext uri="{FF2B5EF4-FFF2-40B4-BE49-F238E27FC236}">
                  <a16:creationId xmlns:a16="http://schemas.microsoft.com/office/drawing/2014/main" id="{7A72AE66-F096-FA4E-8036-92C8EA8F95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88428"/>
            <a:stretch>
              <a:fillRect/>
            </a:stretch>
          </p:blipFill>
          <p:spPr bwMode="auto">
            <a:xfrm>
              <a:off x="672" y="1440"/>
              <a:ext cx="4571"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1" name="Picture 6" descr="09_ProblemSolvingStrat_01">
              <a:extLst>
                <a:ext uri="{FF2B5EF4-FFF2-40B4-BE49-F238E27FC236}">
                  <a16:creationId xmlns:a16="http://schemas.microsoft.com/office/drawing/2014/main" id="{D6289BAC-3397-F04D-89CC-413BECB8A0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8601" b="2988"/>
            <a:stretch>
              <a:fillRect/>
            </a:stretch>
          </p:blipFill>
          <p:spPr bwMode="auto">
            <a:xfrm>
              <a:off x="672" y="1920"/>
              <a:ext cx="4571" cy="2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2469" name="Rectangle 8">
            <a:extLst>
              <a:ext uri="{FF2B5EF4-FFF2-40B4-BE49-F238E27FC236}">
                <a16:creationId xmlns:a16="http://schemas.microsoft.com/office/drawing/2014/main" id="{48F25A35-7830-6045-9659-7F0FF38FEF58}"/>
              </a:ext>
            </a:extLst>
          </p:cNvPr>
          <p:cNvSpPr>
            <a:spLocks noChangeArrowheads="1"/>
          </p:cNvSpPr>
          <p:nvPr/>
        </p:nvSpPr>
        <p:spPr bwMode="auto">
          <a:xfrm>
            <a:off x="7848600" y="6489700"/>
            <a:ext cx="1219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3001B"/>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20000"/>
              </a:spcBef>
              <a:buClr>
                <a:srgbClr val="93001B"/>
              </a:buClr>
              <a:buFont typeface="Wingdings" pitchFamily="2" charset="2"/>
              <a:buNone/>
            </a:pPr>
            <a:r>
              <a:rPr lang="en-US" altLang="en-US" sz="1200"/>
              <a:t>Slide 9-59</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a:extLst>
              <a:ext uri="{FF2B5EF4-FFF2-40B4-BE49-F238E27FC236}">
                <a16:creationId xmlns:a16="http://schemas.microsoft.com/office/drawing/2014/main" id="{97D39C93-7205-4745-A239-47BB25CC68C1}"/>
              </a:ext>
            </a:extLst>
          </p:cNvPr>
          <p:cNvSpPr txBox="1">
            <a:spLocks/>
          </p:cNvSpPr>
          <p:nvPr/>
        </p:nvSpPr>
        <p:spPr bwMode="auto">
          <a:xfrm>
            <a:off x="381000" y="1028700"/>
            <a:ext cx="8091488"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82296" tIns="41148" rIns="82296" bIns="41148">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10000"/>
              </a:lnSpc>
              <a:spcBef>
                <a:spcPct val="50000"/>
              </a:spcBef>
            </a:pPr>
            <a:r>
              <a:rPr lang="en-GB" altLang="en-US" sz="2800"/>
              <a:t>A mosquito and a truck have a head-on collision. Splat! Which has a larger change of momentum?</a:t>
            </a:r>
          </a:p>
          <a:p>
            <a:pPr eaLnBrk="1" hangingPunct="1">
              <a:lnSpc>
                <a:spcPct val="110000"/>
              </a:lnSpc>
              <a:spcBef>
                <a:spcPct val="50000"/>
              </a:spcBef>
            </a:pPr>
            <a:endParaRPr lang="en-GB" altLang="en-US" sz="1500"/>
          </a:p>
          <a:p>
            <a:pPr eaLnBrk="1" hangingPunct="1">
              <a:lnSpc>
                <a:spcPct val="110000"/>
              </a:lnSpc>
              <a:spcBef>
                <a:spcPct val="50000"/>
              </a:spcBef>
            </a:pPr>
            <a:endParaRPr lang="en-GB" altLang="en-US" sz="1500"/>
          </a:p>
          <a:p>
            <a:pPr eaLnBrk="1" hangingPunct="1">
              <a:spcBef>
                <a:spcPct val="50000"/>
              </a:spcBef>
              <a:buFont typeface="Arial" panose="020B0604020202020204" pitchFamily="34" charset="0"/>
              <a:buAutoNum type="alphaUcPeriod"/>
            </a:pPr>
            <a:r>
              <a:rPr lang="en-GB" altLang="en-US" sz="2600"/>
              <a:t>   The mosquito.</a:t>
            </a:r>
          </a:p>
          <a:p>
            <a:pPr eaLnBrk="1" hangingPunct="1">
              <a:spcBef>
                <a:spcPct val="50000"/>
              </a:spcBef>
              <a:buFont typeface="Arial" panose="020B0604020202020204" pitchFamily="34" charset="0"/>
              <a:buAutoNum type="alphaUcPeriod"/>
            </a:pPr>
            <a:r>
              <a:rPr lang="en-US" altLang="en-US" sz="2600"/>
              <a:t>   The truck.</a:t>
            </a:r>
          </a:p>
          <a:p>
            <a:pPr eaLnBrk="1" hangingPunct="1">
              <a:spcBef>
                <a:spcPct val="50000"/>
              </a:spcBef>
              <a:buFont typeface="Arial" panose="020B0604020202020204" pitchFamily="34" charset="0"/>
              <a:buAutoNum type="alphaUcPeriod"/>
            </a:pPr>
            <a:r>
              <a:rPr lang="en-US" altLang="en-US" sz="2600"/>
              <a:t>   They have the same change of momentum.</a:t>
            </a:r>
          </a:p>
          <a:p>
            <a:pPr eaLnBrk="1" hangingPunct="1">
              <a:spcBef>
                <a:spcPct val="50000"/>
              </a:spcBef>
              <a:buFont typeface="Arial" panose="020B0604020202020204" pitchFamily="34" charset="0"/>
              <a:buAutoNum type="alphaUcPeriod"/>
            </a:pPr>
            <a:r>
              <a:rPr lang="en-US" altLang="en-US" sz="2600"/>
              <a:t>   Can’t say without knowing their initial velocities.</a:t>
            </a:r>
          </a:p>
        </p:txBody>
      </p:sp>
      <p:sp>
        <p:nvSpPr>
          <p:cNvPr id="63491" name="Rectangle 3">
            <a:extLst>
              <a:ext uri="{FF2B5EF4-FFF2-40B4-BE49-F238E27FC236}">
                <a16:creationId xmlns:a16="http://schemas.microsoft.com/office/drawing/2014/main" id="{16CF4327-DF78-FB4B-91B1-9F47B2B95118}"/>
              </a:ext>
            </a:extLst>
          </p:cNvPr>
          <p:cNvSpPr>
            <a:spLocks noChangeArrowheads="1"/>
          </p:cNvSpPr>
          <p:nvPr/>
        </p:nvSpPr>
        <p:spPr bwMode="auto">
          <a:xfrm>
            <a:off x="76200" y="101600"/>
            <a:ext cx="740727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a:solidFill>
                  <a:schemeClr val="bg1"/>
                </a:solidFill>
              </a:rPr>
              <a:t>QuickCheck 9.8</a:t>
            </a:r>
            <a:r>
              <a:rPr lang="en-US" altLang="en-US" sz="2900" b="1">
                <a:solidFill>
                  <a:srgbClr val="316598"/>
                </a:solidFill>
                <a:latin typeface="Times New Roman" panose="02020603050405020304" pitchFamily="18" charset="0"/>
              </a:rPr>
              <a:t> </a:t>
            </a:r>
            <a:endParaRPr lang="en-US" altLang="en-US" sz="5800">
              <a:latin typeface="Gill Sans" panose="020B0502020104020203" pitchFamily="34" charset="-79"/>
            </a:endParaRPr>
          </a:p>
        </p:txBody>
      </p:sp>
      <p:sp>
        <p:nvSpPr>
          <p:cNvPr id="63492" name="Rectangle 4">
            <a:extLst>
              <a:ext uri="{FF2B5EF4-FFF2-40B4-BE49-F238E27FC236}">
                <a16:creationId xmlns:a16="http://schemas.microsoft.com/office/drawing/2014/main" id="{00A28C2A-5D62-384E-B367-10B6F286156C}"/>
              </a:ext>
            </a:extLst>
          </p:cNvPr>
          <p:cNvSpPr>
            <a:spLocks noChangeArrowheads="1"/>
          </p:cNvSpPr>
          <p:nvPr/>
        </p:nvSpPr>
        <p:spPr bwMode="auto">
          <a:xfrm>
            <a:off x="7848600" y="6489700"/>
            <a:ext cx="1219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3001B"/>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20000"/>
              </a:spcBef>
              <a:buClr>
                <a:srgbClr val="93001B"/>
              </a:buClr>
              <a:buFont typeface="Wingdings" pitchFamily="2" charset="2"/>
              <a:buNone/>
            </a:pPr>
            <a:r>
              <a:rPr lang="en-US" altLang="en-US" sz="1200"/>
              <a:t>Slide 9-60</a:t>
            </a:r>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a:extLst>
              <a:ext uri="{FF2B5EF4-FFF2-40B4-BE49-F238E27FC236}">
                <a16:creationId xmlns:a16="http://schemas.microsoft.com/office/drawing/2014/main" id="{845A19F8-79F0-154B-BDB6-94F5DF67869F}"/>
              </a:ext>
            </a:extLst>
          </p:cNvPr>
          <p:cNvSpPr txBox="1">
            <a:spLocks/>
          </p:cNvSpPr>
          <p:nvPr/>
        </p:nvSpPr>
        <p:spPr bwMode="auto">
          <a:xfrm>
            <a:off x="381000" y="1028700"/>
            <a:ext cx="8091488"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82296" tIns="41148" rIns="82296" bIns="41148">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10000"/>
              </a:lnSpc>
              <a:spcBef>
                <a:spcPct val="50000"/>
              </a:spcBef>
            </a:pPr>
            <a:r>
              <a:rPr lang="en-GB" altLang="en-US" sz="2800"/>
              <a:t>A mosquito and a truck have a head-on collision. Splat! Which has a larger change of momentum?</a:t>
            </a:r>
          </a:p>
          <a:p>
            <a:pPr eaLnBrk="1" hangingPunct="1">
              <a:lnSpc>
                <a:spcPct val="110000"/>
              </a:lnSpc>
              <a:spcBef>
                <a:spcPct val="50000"/>
              </a:spcBef>
            </a:pPr>
            <a:endParaRPr lang="en-GB" altLang="en-US" sz="1500"/>
          </a:p>
          <a:p>
            <a:pPr eaLnBrk="1" hangingPunct="1">
              <a:lnSpc>
                <a:spcPct val="110000"/>
              </a:lnSpc>
              <a:spcBef>
                <a:spcPct val="50000"/>
              </a:spcBef>
            </a:pPr>
            <a:endParaRPr lang="en-GB" altLang="en-US" sz="1500"/>
          </a:p>
          <a:p>
            <a:pPr eaLnBrk="1" hangingPunct="1">
              <a:spcBef>
                <a:spcPct val="50000"/>
              </a:spcBef>
              <a:buFont typeface="Arial" panose="020B0604020202020204" pitchFamily="34" charset="0"/>
              <a:buAutoNum type="alphaUcPeriod"/>
            </a:pPr>
            <a:r>
              <a:rPr lang="en-GB" altLang="en-US" sz="2600"/>
              <a:t>   The mosquito.</a:t>
            </a:r>
          </a:p>
          <a:p>
            <a:pPr eaLnBrk="1" hangingPunct="1">
              <a:spcBef>
                <a:spcPct val="50000"/>
              </a:spcBef>
              <a:buFont typeface="Arial" panose="020B0604020202020204" pitchFamily="34" charset="0"/>
              <a:buAutoNum type="alphaUcPeriod"/>
            </a:pPr>
            <a:r>
              <a:rPr lang="en-US" altLang="en-US" sz="2600"/>
              <a:t>   The truck.</a:t>
            </a:r>
          </a:p>
          <a:p>
            <a:pPr eaLnBrk="1" hangingPunct="1">
              <a:spcBef>
                <a:spcPct val="50000"/>
              </a:spcBef>
              <a:buFont typeface="Arial" panose="020B0604020202020204" pitchFamily="34" charset="0"/>
              <a:buAutoNum type="alphaUcPeriod"/>
            </a:pPr>
            <a:r>
              <a:rPr lang="en-US" altLang="en-US" sz="2600" b="1"/>
              <a:t>   They have the same change of momentum.</a:t>
            </a:r>
            <a:endParaRPr lang="en-US" altLang="en-US" sz="2600"/>
          </a:p>
          <a:p>
            <a:pPr eaLnBrk="1" hangingPunct="1">
              <a:spcBef>
                <a:spcPct val="50000"/>
              </a:spcBef>
              <a:buFont typeface="Arial" panose="020B0604020202020204" pitchFamily="34" charset="0"/>
              <a:buAutoNum type="alphaUcPeriod"/>
            </a:pPr>
            <a:r>
              <a:rPr lang="en-US" altLang="en-US" sz="2600"/>
              <a:t>   Can’t say without knowing their initial velocities.</a:t>
            </a:r>
          </a:p>
        </p:txBody>
      </p:sp>
      <p:sp>
        <p:nvSpPr>
          <p:cNvPr id="64515" name="Rectangle 3">
            <a:extLst>
              <a:ext uri="{FF2B5EF4-FFF2-40B4-BE49-F238E27FC236}">
                <a16:creationId xmlns:a16="http://schemas.microsoft.com/office/drawing/2014/main" id="{44F16C98-6ADB-944C-A732-83C8E5E1AD8D}"/>
              </a:ext>
            </a:extLst>
          </p:cNvPr>
          <p:cNvSpPr>
            <a:spLocks noChangeArrowheads="1"/>
          </p:cNvSpPr>
          <p:nvPr/>
        </p:nvSpPr>
        <p:spPr bwMode="auto">
          <a:xfrm>
            <a:off x="76200" y="101600"/>
            <a:ext cx="740727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a:solidFill>
                  <a:schemeClr val="bg1"/>
                </a:solidFill>
              </a:rPr>
              <a:t>QuickCheck 9.8</a:t>
            </a:r>
            <a:r>
              <a:rPr lang="en-US" altLang="en-US" sz="2900" b="1">
                <a:solidFill>
                  <a:srgbClr val="316598"/>
                </a:solidFill>
                <a:latin typeface="Times New Roman" panose="02020603050405020304" pitchFamily="18" charset="0"/>
              </a:rPr>
              <a:t> </a:t>
            </a:r>
            <a:endParaRPr lang="en-US" altLang="en-US" sz="5800">
              <a:latin typeface="Gill Sans" panose="020B0502020104020203" pitchFamily="34" charset="-79"/>
            </a:endParaRPr>
          </a:p>
        </p:txBody>
      </p:sp>
      <p:graphicFrame>
        <p:nvGraphicFramePr>
          <p:cNvPr id="64516" name="Object 4">
            <a:extLst>
              <a:ext uri="{FF2B5EF4-FFF2-40B4-BE49-F238E27FC236}">
                <a16:creationId xmlns:a16="http://schemas.microsoft.com/office/drawing/2014/main" id="{542A19F7-42E4-9844-A8C1-CCD6E3FE69BE}"/>
              </a:ext>
            </a:extLst>
          </p:cNvPr>
          <p:cNvGraphicFramePr>
            <a:graphicFrameLocks noChangeAspect="1"/>
          </p:cNvGraphicFramePr>
          <p:nvPr/>
        </p:nvGraphicFramePr>
        <p:xfrm>
          <a:off x="25400" y="4137025"/>
          <a:ext cx="403225" cy="371475"/>
        </p:xfrm>
        <a:graphic>
          <a:graphicData uri="http://schemas.openxmlformats.org/presentationml/2006/ole">
            <mc:AlternateContent xmlns:mc="http://schemas.openxmlformats.org/markup-compatibility/2006">
              <mc:Choice xmlns:v="urn:schemas-microsoft-com:vml" Requires="v">
                <p:oleObj spid="_x0000_s64528" name="Photo Editor Photo" r:id="rId4" imgW="635000" imgH="584200" progId="MSPhotoEd.3">
                  <p:embed/>
                </p:oleObj>
              </mc:Choice>
              <mc:Fallback>
                <p:oleObj name="Photo Editor Photo" r:id="rId4" imgW="635000" imgH="584200" progId="MSPhotoEd.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 y="4137025"/>
                        <a:ext cx="403225" cy="371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4517" name="Rectangle 5">
            <a:extLst>
              <a:ext uri="{FF2B5EF4-FFF2-40B4-BE49-F238E27FC236}">
                <a16:creationId xmlns:a16="http://schemas.microsoft.com/office/drawing/2014/main" id="{136515D8-2F55-5541-B7C2-E44E379791D8}"/>
              </a:ext>
            </a:extLst>
          </p:cNvPr>
          <p:cNvSpPr>
            <a:spLocks/>
          </p:cNvSpPr>
          <p:nvPr/>
        </p:nvSpPr>
        <p:spPr bwMode="auto">
          <a:xfrm>
            <a:off x="990600" y="5299075"/>
            <a:ext cx="769620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r>
              <a:rPr lang="en-US" altLang="en-US" sz="2200">
                <a:solidFill>
                  <a:srgbClr val="CE0000"/>
                </a:solidFill>
                <a:latin typeface="Times New Roman" panose="02020603050405020304" pitchFamily="18" charset="0"/>
              </a:rPr>
              <a:t>Momentum is conserved, so </a:t>
            </a:r>
            <a:r>
              <a:rPr lang="en-US" altLang="en-US" sz="2200">
                <a:solidFill>
                  <a:srgbClr val="CE0000"/>
                </a:solidFill>
                <a:latin typeface="Times New Roman" panose="02020603050405020304" pitchFamily="18" charset="0"/>
                <a:sym typeface="Symbol" pitchFamily="2" charset="2"/>
              </a:rPr>
              <a:t></a:t>
            </a:r>
            <a:r>
              <a:rPr lang="en-US" altLang="en-US" sz="2200" i="1">
                <a:solidFill>
                  <a:srgbClr val="CE0000"/>
                </a:solidFill>
                <a:latin typeface="Times New Roman" panose="02020603050405020304" pitchFamily="18" charset="0"/>
              </a:rPr>
              <a:t>p</a:t>
            </a:r>
            <a:r>
              <a:rPr lang="en-US" altLang="en-US" sz="2200" baseline="-25000">
                <a:solidFill>
                  <a:srgbClr val="CE0000"/>
                </a:solidFill>
                <a:latin typeface="Times New Roman" panose="02020603050405020304" pitchFamily="18" charset="0"/>
              </a:rPr>
              <a:t>mosquito</a:t>
            </a:r>
            <a:r>
              <a:rPr lang="en-US" altLang="en-US" sz="2200">
                <a:solidFill>
                  <a:srgbClr val="CE0000"/>
                </a:solidFill>
                <a:latin typeface="Times New Roman" panose="02020603050405020304" pitchFamily="18" charset="0"/>
              </a:rPr>
              <a:t> + </a:t>
            </a:r>
            <a:r>
              <a:rPr lang="en-US" altLang="en-US" sz="2200">
                <a:solidFill>
                  <a:srgbClr val="CE0000"/>
                </a:solidFill>
                <a:latin typeface="Times New Roman" panose="02020603050405020304" pitchFamily="18" charset="0"/>
                <a:sym typeface="Symbol" pitchFamily="2" charset="2"/>
              </a:rPr>
              <a:t></a:t>
            </a:r>
            <a:r>
              <a:rPr lang="en-US" altLang="en-US" sz="2200" i="1">
                <a:solidFill>
                  <a:srgbClr val="CE0000"/>
                </a:solidFill>
                <a:latin typeface="Times New Roman" panose="02020603050405020304" pitchFamily="18" charset="0"/>
              </a:rPr>
              <a:t>p</a:t>
            </a:r>
            <a:r>
              <a:rPr lang="en-US" altLang="en-US" sz="2200" baseline="-25000">
                <a:solidFill>
                  <a:srgbClr val="CE0000"/>
                </a:solidFill>
                <a:latin typeface="Times New Roman" panose="02020603050405020304" pitchFamily="18" charset="0"/>
              </a:rPr>
              <a:t>truck</a:t>
            </a:r>
            <a:r>
              <a:rPr lang="en-US" altLang="en-US" sz="2200">
                <a:solidFill>
                  <a:srgbClr val="CE0000"/>
                </a:solidFill>
                <a:latin typeface="Times New Roman" panose="02020603050405020304" pitchFamily="18" charset="0"/>
              </a:rPr>
              <a:t> = 0.</a:t>
            </a:r>
          </a:p>
          <a:p>
            <a:pPr eaLnBrk="1" hangingPunct="1">
              <a:lnSpc>
                <a:spcPct val="120000"/>
              </a:lnSpc>
            </a:pPr>
            <a:r>
              <a:rPr lang="en-US" altLang="en-US" sz="2200">
                <a:solidFill>
                  <a:srgbClr val="CE0000"/>
                </a:solidFill>
                <a:latin typeface="Times New Roman" panose="02020603050405020304" pitchFamily="18" charset="0"/>
              </a:rPr>
              <a:t>Equal magnitude (but opposite sign) changes in momentum.</a:t>
            </a:r>
          </a:p>
        </p:txBody>
      </p:sp>
      <p:sp>
        <p:nvSpPr>
          <p:cNvPr id="64518" name="Rectangle 6">
            <a:extLst>
              <a:ext uri="{FF2B5EF4-FFF2-40B4-BE49-F238E27FC236}">
                <a16:creationId xmlns:a16="http://schemas.microsoft.com/office/drawing/2014/main" id="{707BAB82-11CA-5445-9A34-BE0F21E95138}"/>
              </a:ext>
            </a:extLst>
          </p:cNvPr>
          <p:cNvSpPr>
            <a:spLocks noChangeArrowheads="1"/>
          </p:cNvSpPr>
          <p:nvPr/>
        </p:nvSpPr>
        <p:spPr bwMode="auto">
          <a:xfrm>
            <a:off x="7848600" y="6489700"/>
            <a:ext cx="1219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3001B"/>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20000"/>
              </a:spcBef>
              <a:buClr>
                <a:srgbClr val="93001B"/>
              </a:buClr>
              <a:buFont typeface="Wingdings" pitchFamily="2" charset="2"/>
              <a:buNone/>
            </a:pPr>
            <a:r>
              <a:rPr lang="en-US" altLang="en-US" sz="1200"/>
              <a:t>Slide 9-61</a:t>
            </a:r>
          </a:p>
        </p:txBody>
      </p: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12EDF3C1-C50A-BF46-9E50-49C5F00597FC}"/>
              </a:ext>
            </a:extLst>
          </p:cNvPr>
          <p:cNvSpPr>
            <a:spLocks noGrp="1" noChangeArrowheads="1"/>
          </p:cNvSpPr>
          <p:nvPr>
            <p:ph type="title" idx="4294967295"/>
          </p:nvPr>
        </p:nvSpPr>
        <p:spPr>
          <a:xfrm>
            <a:off x="63500" y="88900"/>
            <a:ext cx="8305800" cy="465138"/>
          </a:xfrm>
        </p:spPr>
        <p:txBody>
          <a:bodyPr/>
          <a:lstStyle/>
          <a:p>
            <a:pPr algn="l" eaLnBrk="1" hangingPunct="1"/>
            <a:r>
              <a:rPr lang="en-US" altLang="en-US" sz="3200">
                <a:solidFill>
                  <a:schemeClr val="bg1"/>
                </a:solidFill>
              </a:rPr>
              <a:t>Example 9.4 Rolling Away</a:t>
            </a:r>
          </a:p>
        </p:txBody>
      </p:sp>
      <p:sp>
        <p:nvSpPr>
          <p:cNvPr id="65539" name="Rectangle 4">
            <a:extLst>
              <a:ext uri="{FF2B5EF4-FFF2-40B4-BE49-F238E27FC236}">
                <a16:creationId xmlns:a16="http://schemas.microsoft.com/office/drawing/2014/main" id="{3CB6DEA4-1D0F-E046-A5F6-81A61E5CD42E}"/>
              </a:ext>
            </a:extLst>
          </p:cNvPr>
          <p:cNvSpPr>
            <a:spLocks noChangeArrowheads="1"/>
          </p:cNvSpPr>
          <p:nvPr/>
        </p:nvSpPr>
        <p:spPr bwMode="auto">
          <a:xfrm>
            <a:off x="7848600" y="6489700"/>
            <a:ext cx="1219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3001B"/>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20000"/>
              </a:spcBef>
              <a:buClr>
                <a:srgbClr val="93001B"/>
              </a:buClr>
              <a:buFont typeface="Wingdings" pitchFamily="2" charset="2"/>
              <a:buNone/>
            </a:pPr>
            <a:r>
              <a:rPr lang="en-US" altLang="en-US" sz="1200"/>
              <a:t>Slide 9-62</a:t>
            </a:r>
          </a:p>
        </p:txBody>
      </p:sp>
      <p:pic>
        <p:nvPicPr>
          <p:cNvPr id="65540" name="Picture 5" descr="CH9_PPT_Slide_9-62">
            <a:extLst>
              <a:ext uri="{FF2B5EF4-FFF2-40B4-BE49-F238E27FC236}">
                <a16:creationId xmlns:a16="http://schemas.microsoft.com/office/drawing/2014/main" id="{9758C599-1305-094D-8871-986E0756FB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1300" y="2424113"/>
            <a:ext cx="612140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B4693314-42D6-D844-AFF3-AF67BD09CC8B}"/>
              </a:ext>
            </a:extLst>
          </p:cNvPr>
          <p:cNvSpPr>
            <a:spLocks noGrp="1" noChangeArrowheads="1"/>
          </p:cNvSpPr>
          <p:nvPr>
            <p:ph type="title" idx="4294967295"/>
          </p:nvPr>
        </p:nvSpPr>
        <p:spPr>
          <a:xfrm>
            <a:off x="63500" y="88900"/>
            <a:ext cx="8305800" cy="465138"/>
          </a:xfrm>
        </p:spPr>
        <p:txBody>
          <a:bodyPr/>
          <a:lstStyle/>
          <a:p>
            <a:pPr algn="l" eaLnBrk="1" hangingPunct="1"/>
            <a:r>
              <a:rPr lang="en-US" altLang="en-US" sz="3200">
                <a:solidFill>
                  <a:schemeClr val="bg1"/>
                </a:solidFill>
              </a:rPr>
              <a:t>Example 9.4 Rolling Away</a:t>
            </a:r>
          </a:p>
        </p:txBody>
      </p:sp>
      <p:sp>
        <p:nvSpPr>
          <p:cNvPr id="66563" name="Rectangle 4">
            <a:extLst>
              <a:ext uri="{FF2B5EF4-FFF2-40B4-BE49-F238E27FC236}">
                <a16:creationId xmlns:a16="http://schemas.microsoft.com/office/drawing/2014/main" id="{D6E5E2FB-621A-7A4F-881E-214428EB5149}"/>
              </a:ext>
            </a:extLst>
          </p:cNvPr>
          <p:cNvSpPr>
            <a:spLocks noChangeArrowheads="1"/>
          </p:cNvSpPr>
          <p:nvPr/>
        </p:nvSpPr>
        <p:spPr bwMode="auto">
          <a:xfrm>
            <a:off x="7848600" y="6489700"/>
            <a:ext cx="1219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3001B"/>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20000"/>
              </a:spcBef>
              <a:buClr>
                <a:srgbClr val="93001B"/>
              </a:buClr>
              <a:buFont typeface="Wingdings" pitchFamily="2" charset="2"/>
              <a:buNone/>
            </a:pPr>
            <a:r>
              <a:rPr lang="en-US" altLang="en-US" sz="1200"/>
              <a:t>Slide 9-63</a:t>
            </a:r>
          </a:p>
        </p:txBody>
      </p:sp>
      <p:pic>
        <p:nvPicPr>
          <p:cNvPr id="66564" name="Picture 5" descr="CH9_PPT_Slide_9-63">
            <a:extLst>
              <a:ext uri="{FF2B5EF4-FFF2-40B4-BE49-F238E27FC236}">
                <a16:creationId xmlns:a16="http://schemas.microsoft.com/office/drawing/2014/main" id="{D9C3B024-026F-7741-BEFD-647F29B2C6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863" y="2614613"/>
            <a:ext cx="8548687"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4E948EEC-AD35-1645-B104-9B98D9BD0534}"/>
              </a:ext>
            </a:extLst>
          </p:cNvPr>
          <p:cNvSpPr>
            <a:spLocks noGrp="1" noChangeArrowheads="1"/>
          </p:cNvSpPr>
          <p:nvPr>
            <p:ph type="title" idx="4294967295"/>
          </p:nvPr>
        </p:nvSpPr>
        <p:spPr>
          <a:xfrm>
            <a:off x="63500" y="88900"/>
            <a:ext cx="8305800" cy="465138"/>
          </a:xfrm>
        </p:spPr>
        <p:txBody>
          <a:bodyPr/>
          <a:lstStyle/>
          <a:p>
            <a:pPr algn="l" eaLnBrk="1" hangingPunct="1"/>
            <a:r>
              <a:rPr lang="en-US" altLang="en-US" sz="3200">
                <a:solidFill>
                  <a:schemeClr val="bg1"/>
                </a:solidFill>
              </a:rPr>
              <a:t>Example 9.4 Rolling Away</a:t>
            </a:r>
          </a:p>
        </p:txBody>
      </p:sp>
      <p:pic>
        <p:nvPicPr>
          <p:cNvPr id="67587" name="Picture 5" descr="09_16_Figure">
            <a:extLst>
              <a:ext uri="{FF2B5EF4-FFF2-40B4-BE49-F238E27FC236}">
                <a16:creationId xmlns:a16="http://schemas.microsoft.com/office/drawing/2014/main" id="{910A5973-AF4A-D94A-8069-7C24E1BB76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5727"/>
          <a:stretch>
            <a:fillRect/>
          </a:stretch>
        </p:blipFill>
        <p:spPr bwMode="auto">
          <a:xfrm>
            <a:off x="296863" y="3771900"/>
            <a:ext cx="8548687"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Rectangle 6">
            <a:extLst>
              <a:ext uri="{FF2B5EF4-FFF2-40B4-BE49-F238E27FC236}">
                <a16:creationId xmlns:a16="http://schemas.microsoft.com/office/drawing/2014/main" id="{0C572199-44E4-BB43-8194-506FE96FC8EC}"/>
              </a:ext>
            </a:extLst>
          </p:cNvPr>
          <p:cNvSpPr>
            <a:spLocks noChangeArrowheads="1"/>
          </p:cNvSpPr>
          <p:nvPr/>
        </p:nvSpPr>
        <p:spPr bwMode="auto">
          <a:xfrm>
            <a:off x="7848600" y="6489700"/>
            <a:ext cx="1219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3001B"/>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20000"/>
              </a:spcBef>
              <a:buClr>
                <a:srgbClr val="93001B"/>
              </a:buClr>
              <a:buFont typeface="Wingdings" pitchFamily="2" charset="2"/>
              <a:buNone/>
            </a:pPr>
            <a:r>
              <a:rPr lang="en-US" altLang="en-US" sz="1200"/>
              <a:t>Slide 9-64</a:t>
            </a:r>
          </a:p>
        </p:txBody>
      </p:sp>
      <p:pic>
        <p:nvPicPr>
          <p:cNvPr id="67589" name="Picture 7" descr="CH9_PPT_Slide_9-64">
            <a:extLst>
              <a:ext uri="{FF2B5EF4-FFF2-40B4-BE49-F238E27FC236}">
                <a16:creationId xmlns:a16="http://schemas.microsoft.com/office/drawing/2014/main" id="{A1FA6BD7-59EC-1B48-8D01-5CEDA25CA9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8938" y="1143000"/>
            <a:ext cx="582612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E4E6E3E2-E5A5-2943-8A65-4175D071F1A4}"/>
              </a:ext>
            </a:extLst>
          </p:cNvPr>
          <p:cNvSpPr>
            <a:spLocks noGrp="1" noChangeArrowheads="1"/>
          </p:cNvSpPr>
          <p:nvPr>
            <p:ph type="title" idx="4294967295"/>
          </p:nvPr>
        </p:nvSpPr>
        <p:spPr>
          <a:xfrm>
            <a:off x="63500" y="88900"/>
            <a:ext cx="8305800" cy="465138"/>
          </a:xfrm>
        </p:spPr>
        <p:txBody>
          <a:bodyPr/>
          <a:lstStyle/>
          <a:p>
            <a:pPr algn="l" eaLnBrk="1" hangingPunct="1"/>
            <a:r>
              <a:rPr lang="en-US" altLang="en-US" sz="3200">
                <a:solidFill>
                  <a:schemeClr val="bg1"/>
                </a:solidFill>
              </a:rPr>
              <a:t>Example 9.4 Rolling Away</a:t>
            </a:r>
          </a:p>
        </p:txBody>
      </p:sp>
      <p:pic>
        <p:nvPicPr>
          <p:cNvPr id="68611" name="Picture 5" descr="09_16_Figure">
            <a:extLst>
              <a:ext uri="{FF2B5EF4-FFF2-40B4-BE49-F238E27FC236}">
                <a16:creationId xmlns:a16="http://schemas.microsoft.com/office/drawing/2014/main" id="{CD54DF5C-498B-1345-B421-33135267D2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5727"/>
          <a:stretch>
            <a:fillRect/>
          </a:stretch>
        </p:blipFill>
        <p:spPr bwMode="auto">
          <a:xfrm>
            <a:off x="296863" y="3771900"/>
            <a:ext cx="8548687"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Rectangle 6">
            <a:extLst>
              <a:ext uri="{FF2B5EF4-FFF2-40B4-BE49-F238E27FC236}">
                <a16:creationId xmlns:a16="http://schemas.microsoft.com/office/drawing/2014/main" id="{1E119C95-50C3-B74F-9D43-BA8A8E61428A}"/>
              </a:ext>
            </a:extLst>
          </p:cNvPr>
          <p:cNvSpPr>
            <a:spLocks noChangeArrowheads="1"/>
          </p:cNvSpPr>
          <p:nvPr/>
        </p:nvSpPr>
        <p:spPr bwMode="auto">
          <a:xfrm>
            <a:off x="7848600" y="6489700"/>
            <a:ext cx="1219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3001B"/>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20000"/>
              </a:spcBef>
              <a:buClr>
                <a:srgbClr val="93001B"/>
              </a:buClr>
              <a:buFont typeface="Wingdings" pitchFamily="2" charset="2"/>
              <a:buNone/>
            </a:pPr>
            <a:r>
              <a:rPr lang="en-US" altLang="en-US" sz="1200"/>
              <a:t>Slide 9-65</a:t>
            </a:r>
          </a:p>
        </p:txBody>
      </p:sp>
      <p:pic>
        <p:nvPicPr>
          <p:cNvPr id="68613" name="Picture 7" descr="CH9_PPT_Slide_9-65">
            <a:extLst>
              <a:ext uri="{FF2B5EF4-FFF2-40B4-BE49-F238E27FC236}">
                <a16:creationId xmlns:a16="http://schemas.microsoft.com/office/drawing/2014/main" id="{10E07A07-BD6D-AB4D-BB12-A3F20B5E77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1600200"/>
            <a:ext cx="8548687"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3">
            <a:extLst>
              <a:ext uri="{FF2B5EF4-FFF2-40B4-BE49-F238E27FC236}">
                <a16:creationId xmlns:a16="http://schemas.microsoft.com/office/drawing/2014/main" id="{A4A25313-08C9-EA46-B177-684545B391C7}"/>
              </a:ext>
            </a:extLst>
          </p:cNvPr>
          <p:cNvSpPr>
            <a:spLocks noGrp="1" noChangeArrowheads="1"/>
          </p:cNvSpPr>
          <p:nvPr>
            <p:ph type="title" idx="4294967295"/>
          </p:nvPr>
        </p:nvSpPr>
        <p:spPr>
          <a:xfrm>
            <a:off x="63500" y="12700"/>
            <a:ext cx="8229600" cy="615950"/>
          </a:xfrm>
        </p:spPr>
        <p:txBody>
          <a:bodyPr/>
          <a:lstStyle/>
          <a:p>
            <a:pPr algn="l" eaLnBrk="1" hangingPunct="1"/>
            <a:r>
              <a:rPr lang="en-US" altLang="en-US" sz="3200">
                <a:solidFill>
                  <a:schemeClr val="bg1"/>
                </a:solidFill>
              </a:rPr>
              <a:t>Chapter 9 Preview</a:t>
            </a:r>
          </a:p>
        </p:txBody>
      </p:sp>
      <p:pic>
        <p:nvPicPr>
          <p:cNvPr id="9219" name="Picture 4" descr="09_ChPreview_04">
            <a:extLst>
              <a:ext uri="{FF2B5EF4-FFF2-40B4-BE49-F238E27FC236}">
                <a16:creationId xmlns:a16="http://schemas.microsoft.com/office/drawing/2014/main" id="{C8C1E1FD-583D-374D-ABD0-69B207C7A0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768"/>
          <a:stretch>
            <a:fillRect/>
          </a:stretch>
        </p:blipFill>
        <p:spPr bwMode="auto">
          <a:xfrm>
            <a:off x="2882900" y="1428750"/>
            <a:ext cx="3378200" cy="383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5">
            <a:extLst>
              <a:ext uri="{FF2B5EF4-FFF2-40B4-BE49-F238E27FC236}">
                <a16:creationId xmlns:a16="http://schemas.microsoft.com/office/drawing/2014/main" id="{639ED755-8055-7046-BA9D-6DBB959832B1}"/>
              </a:ext>
            </a:extLst>
          </p:cNvPr>
          <p:cNvSpPr>
            <a:spLocks noChangeArrowheads="1"/>
          </p:cNvSpPr>
          <p:nvPr/>
        </p:nvSpPr>
        <p:spPr bwMode="auto">
          <a:xfrm>
            <a:off x="7848600" y="6489700"/>
            <a:ext cx="1219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3001B"/>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20000"/>
              </a:spcBef>
              <a:buClr>
                <a:srgbClr val="93001B"/>
              </a:buClr>
              <a:buFont typeface="Wingdings" pitchFamily="2" charset="2"/>
              <a:buNone/>
            </a:pPr>
            <a:r>
              <a:rPr lang="en-US" altLang="en-US" sz="1200"/>
              <a:t>Slide 9-7</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7657EB5B-7DF6-DF49-B020-FC3D6DE3E4E5}"/>
              </a:ext>
            </a:extLst>
          </p:cNvPr>
          <p:cNvSpPr>
            <a:spLocks noGrp="1" noChangeArrowheads="1"/>
          </p:cNvSpPr>
          <p:nvPr>
            <p:ph type="title" idx="4294967295"/>
          </p:nvPr>
        </p:nvSpPr>
        <p:spPr>
          <a:xfrm>
            <a:off x="63500" y="88900"/>
            <a:ext cx="8305800" cy="465138"/>
          </a:xfrm>
        </p:spPr>
        <p:txBody>
          <a:bodyPr/>
          <a:lstStyle/>
          <a:p>
            <a:pPr algn="l" eaLnBrk="1" hangingPunct="1"/>
            <a:r>
              <a:rPr lang="en-US" altLang="en-US" sz="3200">
                <a:solidFill>
                  <a:schemeClr val="bg1"/>
                </a:solidFill>
              </a:rPr>
              <a:t>Example 9.4 Rolling Away</a:t>
            </a:r>
          </a:p>
        </p:txBody>
      </p:sp>
      <p:pic>
        <p:nvPicPr>
          <p:cNvPr id="69635" name="Picture 5" descr="09_16_Figure">
            <a:extLst>
              <a:ext uri="{FF2B5EF4-FFF2-40B4-BE49-F238E27FC236}">
                <a16:creationId xmlns:a16="http://schemas.microsoft.com/office/drawing/2014/main" id="{59FEE3DB-658C-0847-8C4A-954452E1F5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5727"/>
          <a:stretch>
            <a:fillRect/>
          </a:stretch>
        </p:blipFill>
        <p:spPr bwMode="auto">
          <a:xfrm>
            <a:off x="296863" y="3771900"/>
            <a:ext cx="8548687"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Rectangle 6">
            <a:extLst>
              <a:ext uri="{FF2B5EF4-FFF2-40B4-BE49-F238E27FC236}">
                <a16:creationId xmlns:a16="http://schemas.microsoft.com/office/drawing/2014/main" id="{AFEEA2CB-70BC-984C-9165-8B4ADD9E43CD}"/>
              </a:ext>
            </a:extLst>
          </p:cNvPr>
          <p:cNvSpPr>
            <a:spLocks noChangeArrowheads="1"/>
          </p:cNvSpPr>
          <p:nvPr/>
        </p:nvSpPr>
        <p:spPr bwMode="auto">
          <a:xfrm>
            <a:off x="7848600" y="6489700"/>
            <a:ext cx="1219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3001B"/>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20000"/>
              </a:spcBef>
              <a:buClr>
                <a:srgbClr val="93001B"/>
              </a:buClr>
              <a:buFont typeface="Wingdings" pitchFamily="2" charset="2"/>
              <a:buNone/>
            </a:pPr>
            <a:r>
              <a:rPr lang="en-US" altLang="en-US" sz="1200"/>
              <a:t>Slide 9-66</a:t>
            </a:r>
          </a:p>
        </p:txBody>
      </p:sp>
      <p:pic>
        <p:nvPicPr>
          <p:cNvPr id="69637" name="Picture 7" descr="CH9_PPT_Slide_9-66">
            <a:extLst>
              <a:ext uri="{FF2B5EF4-FFF2-40B4-BE49-F238E27FC236}">
                <a16:creationId xmlns:a16="http://schemas.microsoft.com/office/drawing/2014/main" id="{D919D8B0-C2FA-4346-8877-88B644FDC7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1844675"/>
            <a:ext cx="8548687"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5">
            <a:extLst>
              <a:ext uri="{FF2B5EF4-FFF2-40B4-BE49-F238E27FC236}">
                <a16:creationId xmlns:a16="http://schemas.microsoft.com/office/drawing/2014/main" id="{BAC25421-E458-7947-A44F-01115FABB32A}"/>
              </a:ext>
            </a:extLst>
          </p:cNvPr>
          <p:cNvSpPr>
            <a:spLocks noChangeArrowheads="1"/>
          </p:cNvSpPr>
          <p:nvPr/>
        </p:nvSpPr>
        <p:spPr bwMode="auto">
          <a:xfrm>
            <a:off x="0" y="0"/>
            <a:ext cx="9142413" cy="1092200"/>
          </a:xfrm>
          <a:prstGeom prst="rect">
            <a:avLst/>
          </a:prstGeom>
          <a:solidFill>
            <a:srgbClr val="33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0659" name="Rectangle 2">
            <a:extLst>
              <a:ext uri="{FF2B5EF4-FFF2-40B4-BE49-F238E27FC236}">
                <a16:creationId xmlns:a16="http://schemas.microsoft.com/office/drawing/2014/main" id="{1F74523F-D9B8-174F-9577-8B9B4B3617F9}"/>
              </a:ext>
            </a:extLst>
          </p:cNvPr>
          <p:cNvSpPr>
            <a:spLocks noGrp="1" noChangeArrowheads="1"/>
          </p:cNvSpPr>
          <p:nvPr>
            <p:ph type="title" idx="4294967295"/>
          </p:nvPr>
        </p:nvSpPr>
        <p:spPr>
          <a:xfrm>
            <a:off x="76200" y="127000"/>
            <a:ext cx="8686800" cy="865188"/>
          </a:xfrm>
        </p:spPr>
        <p:txBody>
          <a:bodyPr/>
          <a:lstStyle/>
          <a:p>
            <a:pPr algn="l" eaLnBrk="1" hangingPunct="1"/>
            <a:r>
              <a:rPr lang="en-US" altLang="en-US" sz="3200">
                <a:solidFill>
                  <a:schemeClr val="bg1"/>
                </a:solidFill>
              </a:rPr>
              <a:t>Conservation of Momentum Depends on the Choice of System</a:t>
            </a:r>
            <a:endParaRPr lang="en-US" altLang="en-US" sz="4000"/>
          </a:p>
        </p:txBody>
      </p:sp>
      <p:sp>
        <p:nvSpPr>
          <p:cNvPr id="70660" name="Text Box 5">
            <a:extLst>
              <a:ext uri="{FF2B5EF4-FFF2-40B4-BE49-F238E27FC236}">
                <a16:creationId xmlns:a16="http://schemas.microsoft.com/office/drawing/2014/main" id="{0E4C4F12-E078-3841-90AF-EE5057E93E1C}"/>
              </a:ext>
            </a:extLst>
          </p:cNvPr>
          <p:cNvSpPr txBox="1">
            <a:spLocks noChangeArrowheads="1"/>
          </p:cNvSpPr>
          <p:nvPr/>
        </p:nvSpPr>
        <p:spPr bwMode="auto">
          <a:xfrm>
            <a:off x="50800" y="1711325"/>
            <a:ext cx="4521200"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17500" indent="-3175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Clr>
                <a:srgbClr val="93001B"/>
              </a:buClr>
              <a:buFont typeface="Wingdings" pitchFamily="2" charset="2"/>
              <a:buChar char="§"/>
            </a:pPr>
            <a:r>
              <a:rPr lang="en-US" altLang="en-US" sz="2800">
                <a:cs typeface="Arial" panose="020B0604020202020204" pitchFamily="34" charset="0"/>
              </a:rPr>
              <a:t>A rubber ball is dropped, and falls toward earth.</a:t>
            </a:r>
          </a:p>
          <a:p>
            <a:pPr eaLnBrk="1" hangingPunct="1">
              <a:buClr>
                <a:srgbClr val="93001B"/>
              </a:buClr>
              <a:buFont typeface="Wingdings" pitchFamily="2" charset="2"/>
              <a:buChar char="§"/>
            </a:pPr>
            <a:r>
              <a:rPr lang="en-US" altLang="en-US" sz="2800">
                <a:cs typeface="Arial" panose="020B0604020202020204" pitchFamily="34" charset="0"/>
              </a:rPr>
              <a:t>Define the ball as </a:t>
            </a:r>
            <a:br>
              <a:rPr lang="en-US" altLang="en-US" sz="2800">
                <a:cs typeface="Arial" panose="020B0604020202020204" pitchFamily="34" charset="0"/>
              </a:rPr>
            </a:br>
            <a:r>
              <a:rPr lang="en-US" altLang="en-US" sz="2800">
                <a:cs typeface="Arial" panose="020B0604020202020204" pitchFamily="34" charset="0"/>
              </a:rPr>
              <a:t>the System.</a:t>
            </a:r>
          </a:p>
          <a:p>
            <a:pPr eaLnBrk="1" hangingPunct="1">
              <a:buClr>
                <a:srgbClr val="93001B"/>
              </a:buClr>
              <a:buFont typeface="Wingdings" pitchFamily="2" charset="2"/>
              <a:buChar char="§"/>
            </a:pPr>
            <a:r>
              <a:rPr lang="en-US" altLang="en-US" sz="2800">
                <a:cs typeface="Arial" panose="020B0604020202020204" pitchFamily="34" charset="0"/>
              </a:rPr>
              <a:t>The gravitational force </a:t>
            </a:r>
            <a:br>
              <a:rPr lang="en-US" altLang="en-US" sz="2800">
                <a:cs typeface="Arial" panose="020B0604020202020204" pitchFamily="34" charset="0"/>
              </a:rPr>
            </a:br>
            <a:r>
              <a:rPr lang="en-US" altLang="en-US" sz="2800">
                <a:cs typeface="Arial" panose="020B0604020202020204" pitchFamily="34" charset="0"/>
              </a:rPr>
              <a:t>of the earth is an </a:t>
            </a:r>
            <a:br>
              <a:rPr lang="en-US" altLang="en-US" sz="2800">
                <a:cs typeface="Arial" panose="020B0604020202020204" pitchFamily="34" charset="0"/>
              </a:rPr>
            </a:br>
            <a:r>
              <a:rPr lang="en-US" altLang="en-US" sz="2800">
                <a:cs typeface="Arial" panose="020B0604020202020204" pitchFamily="34" charset="0"/>
              </a:rPr>
              <a:t>external force.</a:t>
            </a:r>
          </a:p>
          <a:p>
            <a:pPr eaLnBrk="1" hangingPunct="1">
              <a:buClr>
                <a:srgbClr val="93001B"/>
              </a:buClr>
              <a:buFont typeface="Wingdings" pitchFamily="2" charset="2"/>
              <a:buChar char="§"/>
            </a:pPr>
            <a:r>
              <a:rPr lang="en-US" altLang="en-US" sz="2800">
                <a:cs typeface="Arial" panose="020B0604020202020204" pitchFamily="34" charset="0"/>
              </a:rPr>
              <a:t>The momentum of the system is </a:t>
            </a:r>
            <a:r>
              <a:rPr lang="en-US" altLang="en-US" sz="2800" i="1">
                <a:cs typeface="Arial" panose="020B0604020202020204" pitchFamily="34" charset="0"/>
              </a:rPr>
              <a:t>not </a:t>
            </a:r>
            <a:r>
              <a:rPr lang="en-US" altLang="en-US" sz="2800">
                <a:cs typeface="Arial" panose="020B0604020202020204" pitchFamily="34" charset="0"/>
              </a:rPr>
              <a:t>conserved.</a:t>
            </a:r>
          </a:p>
        </p:txBody>
      </p:sp>
      <p:pic>
        <p:nvPicPr>
          <p:cNvPr id="70661" name="Picture 6" descr="09_17_FigureA">
            <a:extLst>
              <a:ext uri="{FF2B5EF4-FFF2-40B4-BE49-F238E27FC236}">
                <a16:creationId xmlns:a16="http://schemas.microsoft.com/office/drawing/2014/main" id="{D7CC3560-4C43-6849-B5FE-BA7FCB9672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44" t="2777" b="2777"/>
          <a:stretch>
            <a:fillRect/>
          </a:stretch>
        </p:blipFill>
        <p:spPr bwMode="auto">
          <a:xfrm>
            <a:off x="5102225" y="1828800"/>
            <a:ext cx="3736975" cy="39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2" name="Rectangle 8">
            <a:extLst>
              <a:ext uri="{FF2B5EF4-FFF2-40B4-BE49-F238E27FC236}">
                <a16:creationId xmlns:a16="http://schemas.microsoft.com/office/drawing/2014/main" id="{6DC99337-5B92-7E4D-AFD5-9F94F18684F5}"/>
              </a:ext>
            </a:extLst>
          </p:cNvPr>
          <p:cNvSpPr>
            <a:spLocks noChangeArrowheads="1"/>
          </p:cNvSpPr>
          <p:nvPr/>
        </p:nvSpPr>
        <p:spPr bwMode="auto">
          <a:xfrm>
            <a:off x="7848600" y="6489700"/>
            <a:ext cx="1219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3001B"/>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20000"/>
              </a:spcBef>
              <a:buClr>
                <a:srgbClr val="93001B"/>
              </a:buClr>
              <a:buFont typeface="Wingdings" pitchFamily="2" charset="2"/>
              <a:buNone/>
            </a:pPr>
            <a:r>
              <a:rPr lang="en-US" altLang="en-US" sz="1200"/>
              <a:t>Slide 9-67</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12" descr="CH9_PPT_Slide_9-68">
            <a:extLst>
              <a:ext uri="{FF2B5EF4-FFF2-40B4-BE49-F238E27FC236}">
                <a16:creationId xmlns:a16="http://schemas.microsoft.com/office/drawing/2014/main" id="{1DE52877-A55F-A64A-A11A-4C814CD8C5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813" y="5330825"/>
            <a:ext cx="2244725"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Rectangle 7">
            <a:extLst>
              <a:ext uri="{FF2B5EF4-FFF2-40B4-BE49-F238E27FC236}">
                <a16:creationId xmlns:a16="http://schemas.microsoft.com/office/drawing/2014/main" id="{B7591244-CC87-544F-B829-044768FCD2B5}"/>
              </a:ext>
            </a:extLst>
          </p:cNvPr>
          <p:cNvSpPr>
            <a:spLocks noChangeArrowheads="1"/>
          </p:cNvSpPr>
          <p:nvPr/>
        </p:nvSpPr>
        <p:spPr bwMode="auto">
          <a:xfrm>
            <a:off x="0" y="0"/>
            <a:ext cx="9142413" cy="1092200"/>
          </a:xfrm>
          <a:prstGeom prst="rect">
            <a:avLst/>
          </a:prstGeom>
          <a:solidFill>
            <a:srgbClr val="33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1684" name="Rectangle 2">
            <a:extLst>
              <a:ext uri="{FF2B5EF4-FFF2-40B4-BE49-F238E27FC236}">
                <a16:creationId xmlns:a16="http://schemas.microsoft.com/office/drawing/2014/main" id="{ECE58EEF-6CB1-AA4B-9AB8-A8133B14A7AA}"/>
              </a:ext>
            </a:extLst>
          </p:cNvPr>
          <p:cNvSpPr>
            <a:spLocks noGrp="1" noChangeArrowheads="1"/>
          </p:cNvSpPr>
          <p:nvPr>
            <p:ph type="title" idx="4294967295"/>
          </p:nvPr>
        </p:nvSpPr>
        <p:spPr>
          <a:xfrm>
            <a:off x="76200" y="127000"/>
            <a:ext cx="8229600" cy="865188"/>
          </a:xfrm>
        </p:spPr>
        <p:txBody>
          <a:bodyPr/>
          <a:lstStyle/>
          <a:p>
            <a:pPr algn="l" eaLnBrk="1" hangingPunct="1"/>
            <a:r>
              <a:rPr lang="en-US" altLang="en-US" sz="3200">
                <a:solidFill>
                  <a:schemeClr val="bg1"/>
                </a:solidFill>
              </a:rPr>
              <a:t>Conservation of Momentum Depends on the Choice of System</a:t>
            </a:r>
          </a:p>
        </p:txBody>
      </p:sp>
      <p:sp>
        <p:nvSpPr>
          <p:cNvPr id="71685" name="Text Box 5">
            <a:extLst>
              <a:ext uri="{FF2B5EF4-FFF2-40B4-BE49-F238E27FC236}">
                <a16:creationId xmlns:a16="http://schemas.microsoft.com/office/drawing/2014/main" id="{85BCC4A5-2B32-A74B-8305-AD0F940AF770}"/>
              </a:ext>
            </a:extLst>
          </p:cNvPr>
          <p:cNvSpPr txBox="1">
            <a:spLocks noChangeArrowheads="1"/>
          </p:cNvSpPr>
          <p:nvPr/>
        </p:nvSpPr>
        <p:spPr bwMode="auto">
          <a:xfrm>
            <a:off x="50800" y="1520825"/>
            <a:ext cx="4978400"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17500" indent="-3175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Clr>
                <a:srgbClr val="93001B"/>
              </a:buClr>
              <a:buFont typeface="Wingdings" pitchFamily="2" charset="2"/>
              <a:buChar char="§"/>
            </a:pPr>
            <a:r>
              <a:rPr lang="en-US" altLang="en-US" sz="2800">
                <a:cs typeface="Arial" panose="020B0604020202020204" pitchFamily="34" charset="0"/>
              </a:rPr>
              <a:t>A rubber ball is dropped, and falls toward earth.</a:t>
            </a:r>
          </a:p>
          <a:p>
            <a:pPr eaLnBrk="1" hangingPunct="1">
              <a:buClr>
                <a:srgbClr val="93001B"/>
              </a:buClr>
              <a:buFont typeface="Wingdings" pitchFamily="2" charset="2"/>
              <a:buChar char="§"/>
            </a:pPr>
            <a:r>
              <a:rPr lang="en-US" altLang="en-US" sz="2800">
                <a:cs typeface="Arial" panose="020B0604020202020204" pitchFamily="34" charset="0"/>
              </a:rPr>
              <a:t>Define the ball </a:t>
            </a:r>
            <a:r>
              <a:rPr lang="en-US" altLang="en-US" sz="2800">
                <a:cs typeface="Arial" panose="020B0604020202020204" pitchFamily="34" charset="0"/>
                <a:sym typeface="Symbol" pitchFamily="2" charset="2"/>
              </a:rPr>
              <a:t></a:t>
            </a:r>
            <a:r>
              <a:rPr lang="en-US" altLang="en-US" sz="2800">
                <a:cs typeface="Arial" panose="020B0604020202020204" pitchFamily="34" charset="0"/>
              </a:rPr>
              <a:t> earth </a:t>
            </a:r>
            <a:br>
              <a:rPr lang="en-US" altLang="en-US" sz="2800">
                <a:cs typeface="Arial" panose="020B0604020202020204" pitchFamily="34" charset="0"/>
              </a:rPr>
            </a:br>
            <a:r>
              <a:rPr lang="en-US" altLang="en-US" sz="2800">
                <a:cs typeface="Arial" panose="020B0604020202020204" pitchFamily="34" charset="0"/>
              </a:rPr>
              <a:t>as the System.</a:t>
            </a:r>
          </a:p>
          <a:p>
            <a:pPr eaLnBrk="1" hangingPunct="1">
              <a:buClr>
                <a:srgbClr val="93001B"/>
              </a:buClr>
              <a:buFont typeface="Wingdings" pitchFamily="2" charset="2"/>
              <a:buChar char="§"/>
            </a:pPr>
            <a:r>
              <a:rPr lang="en-US" altLang="en-US" sz="2800">
                <a:cs typeface="Arial" panose="020B0604020202020204" pitchFamily="34" charset="0"/>
              </a:rPr>
              <a:t>The gravitational forces </a:t>
            </a:r>
            <a:br>
              <a:rPr lang="en-US" altLang="en-US" sz="2800">
                <a:cs typeface="Arial" panose="020B0604020202020204" pitchFamily="34" charset="0"/>
              </a:rPr>
            </a:br>
            <a:r>
              <a:rPr lang="en-US" altLang="en-US" sz="2800">
                <a:cs typeface="Arial" panose="020B0604020202020204" pitchFamily="34" charset="0"/>
              </a:rPr>
              <a:t>are interactions </a:t>
            </a:r>
            <a:r>
              <a:rPr lang="en-US" altLang="en-US" sz="2800" i="1">
                <a:cs typeface="Arial" panose="020B0604020202020204" pitchFamily="34" charset="0"/>
              </a:rPr>
              <a:t>within </a:t>
            </a:r>
            <a:br>
              <a:rPr lang="en-US" altLang="en-US" sz="2800" i="1">
                <a:cs typeface="Arial" panose="020B0604020202020204" pitchFamily="34" charset="0"/>
              </a:rPr>
            </a:br>
            <a:r>
              <a:rPr lang="en-US" altLang="en-US" sz="2800">
                <a:cs typeface="Arial" panose="020B0604020202020204" pitchFamily="34" charset="0"/>
              </a:rPr>
              <a:t>the system.</a:t>
            </a:r>
          </a:p>
          <a:p>
            <a:pPr eaLnBrk="1" hangingPunct="1">
              <a:buClr>
                <a:srgbClr val="93001B"/>
              </a:buClr>
              <a:buFont typeface="Wingdings" pitchFamily="2" charset="2"/>
              <a:buChar char="§"/>
            </a:pPr>
            <a:r>
              <a:rPr lang="en-US" altLang="en-US" sz="2800">
                <a:cs typeface="Arial" panose="020B0604020202020204" pitchFamily="34" charset="0"/>
              </a:rPr>
              <a:t>This is an isolated system, so the total momentum </a:t>
            </a:r>
            <a:br>
              <a:rPr lang="en-US" altLang="en-US" sz="2800">
                <a:cs typeface="Arial" panose="020B0604020202020204" pitchFamily="34" charset="0"/>
              </a:rPr>
            </a:br>
            <a:r>
              <a:rPr lang="en-US" altLang="en-US" sz="2800">
                <a:cs typeface="Arial" panose="020B0604020202020204" pitchFamily="34" charset="0"/>
              </a:rPr>
              <a:t>                       is conserved.</a:t>
            </a:r>
          </a:p>
        </p:txBody>
      </p:sp>
      <p:pic>
        <p:nvPicPr>
          <p:cNvPr id="71686" name="Picture 8" descr="09_17_FigureB">
            <a:extLst>
              <a:ext uri="{FF2B5EF4-FFF2-40B4-BE49-F238E27FC236}">
                <a16:creationId xmlns:a16="http://schemas.microsoft.com/office/drawing/2014/main" id="{6E85BC34-B932-A745-96A2-35A2D44B80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525"/>
          <a:stretch>
            <a:fillRect/>
          </a:stretch>
        </p:blipFill>
        <p:spPr bwMode="auto">
          <a:xfrm>
            <a:off x="5181600" y="1752600"/>
            <a:ext cx="3657600"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7" name="Rectangle 11">
            <a:extLst>
              <a:ext uri="{FF2B5EF4-FFF2-40B4-BE49-F238E27FC236}">
                <a16:creationId xmlns:a16="http://schemas.microsoft.com/office/drawing/2014/main" id="{2074CB80-8362-DE4E-8DBD-F69834D8169C}"/>
              </a:ext>
            </a:extLst>
          </p:cNvPr>
          <p:cNvSpPr>
            <a:spLocks noChangeArrowheads="1"/>
          </p:cNvSpPr>
          <p:nvPr/>
        </p:nvSpPr>
        <p:spPr bwMode="auto">
          <a:xfrm>
            <a:off x="7848600" y="6489700"/>
            <a:ext cx="1219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3001B"/>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20000"/>
              </a:spcBef>
              <a:buClr>
                <a:srgbClr val="93001B"/>
              </a:buClr>
              <a:buFont typeface="Wingdings" pitchFamily="2" charset="2"/>
              <a:buNone/>
            </a:pPr>
            <a:r>
              <a:rPr lang="en-US" altLang="en-US" sz="1200"/>
              <a:t>Slide 9-68</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BE1157BC-7A39-7D4B-9ABA-A2C0479B649C}"/>
              </a:ext>
            </a:extLst>
          </p:cNvPr>
          <p:cNvSpPr>
            <a:spLocks noGrp="1" noChangeArrowheads="1"/>
          </p:cNvSpPr>
          <p:nvPr>
            <p:ph type="title" idx="4294967295"/>
          </p:nvPr>
        </p:nvSpPr>
        <p:spPr>
          <a:xfrm>
            <a:off x="63500" y="44450"/>
            <a:ext cx="8229600" cy="552450"/>
          </a:xfrm>
        </p:spPr>
        <p:txBody>
          <a:bodyPr/>
          <a:lstStyle/>
          <a:p>
            <a:pPr algn="l" eaLnBrk="1" hangingPunct="1"/>
            <a:r>
              <a:rPr lang="en-US" altLang="en-US" sz="3200">
                <a:solidFill>
                  <a:schemeClr val="bg1"/>
                </a:solidFill>
              </a:rPr>
              <a:t>Inelastic Collisions</a:t>
            </a:r>
          </a:p>
        </p:txBody>
      </p:sp>
      <p:sp>
        <p:nvSpPr>
          <p:cNvPr id="72707" name="Text Box 5">
            <a:extLst>
              <a:ext uri="{FF2B5EF4-FFF2-40B4-BE49-F238E27FC236}">
                <a16:creationId xmlns:a16="http://schemas.microsoft.com/office/drawing/2014/main" id="{B58F761A-8B11-4845-9A13-835E3711BF03}"/>
              </a:ext>
            </a:extLst>
          </p:cNvPr>
          <p:cNvSpPr txBox="1">
            <a:spLocks noChangeArrowheads="1"/>
          </p:cNvSpPr>
          <p:nvPr/>
        </p:nvSpPr>
        <p:spPr bwMode="auto">
          <a:xfrm>
            <a:off x="50800" y="1371600"/>
            <a:ext cx="4521200" cy="202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17500" indent="-3175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5000"/>
              </a:lnSpc>
              <a:spcBef>
                <a:spcPct val="10000"/>
              </a:spcBef>
              <a:spcAft>
                <a:spcPct val="10000"/>
              </a:spcAft>
              <a:buClr>
                <a:srgbClr val="93001B"/>
              </a:buClr>
              <a:buFont typeface="Wingdings" pitchFamily="2" charset="2"/>
              <a:buChar char="§"/>
            </a:pPr>
            <a:r>
              <a:rPr lang="en-US" altLang="en-US" sz="2600">
                <a:cs typeface="Arial" panose="020B0604020202020204" pitchFamily="34" charset="0"/>
              </a:rPr>
              <a:t>A collision in which the two objects stick together and move with a common final velocity is called a perfectly inelastic collision.</a:t>
            </a:r>
          </a:p>
        </p:txBody>
      </p:sp>
      <p:sp>
        <p:nvSpPr>
          <p:cNvPr id="72708" name="Text Box 5">
            <a:extLst>
              <a:ext uri="{FF2B5EF4-FFF2-40B4-BE49-F238E27FC236}">
                <a16:creationId xmlns:a16="http://schemas.microsoft.com/office/drawing/2014/main" id="{7B6CC31F-4C10-E647-8C1A-49E8FBD1B47B}"/>
              </a:ext>
            </a:extLst>
          </p:cNvPr>
          <p:cNvSpPr txBox="1">
            <a:spLocks noChangeArrowheads="1"/>
          </p:cNvSpPr>
          <p:nvPr/>
        </p:nvSpPr>
        <p:spPr bwMode="auto">
          <a:xfrm>
            <a:off x="50800" y="3657600"/>
            <a:ext cx="8553450" cy="271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17500" indent="-317500">
              <a:defRPr sz="2400">
                <a:solidFill>
                  <a:schemeClr val="tx1"/>
                </a:solidFill>
                <a:latin typeface="Arial" panose="020B0604020202020204" pitchFamily="34" charset="0"/>
                <a:ea typeface="ＭＳ Ｐゴシック" panose="020B0600070205080204" pitchFamily="34" charset="-128"/>
              </a:defRPr>
            </a:lvl1pPr>
            <a:lvl2pPr marL="812800" indent="-26670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5000"/>
              </a:lnSpc>
              <a:spcBef>
                <a:spcPct val="10000"/>
              </a:spcBef>
              <a:spcAft>
                <a:spcPct val="10000"/>
              </a:spcAft>
              <a:buClr>
                <a:srgbClr val="93001B"/>
              </a:buClr>
              <a:buFont typeface="Wingdings" pitchFamily="2" charset="2"/>
              <a:buChar char="§"/>
            </a:pPr>
            <a:r>
              <a:rPr lang="en-US" altLang="en-US" sz="2600">
                <a:cs typeface="Arial" panose="020B0604020202020204" pitchFamily="34" charset="0"/>
              </a:rPr>
              <a:t>Examples of inelastic collisions:</a:t>
            </a:r>
          </a:p>
          <a:p>
            <a:pPr lvl="1" eaLnBrk="1" hangingPunct="1">
              <a:lnSpc>
                <a:spcPct val="95000"/>
              </a:lnSpc>
              <a:spcBef>
                <a:spcPct val="10000"/>
              </a:spcBef>
              <a:spcAft>
                <a:spcPct val="10000"/>
              </a:spcAft>
              <a:buClr>
                <a:srgbClr val="93001B"/>
              </a:buClr>
              <a:buFont typeface="Times" pitchFamily="2" charset="0"/>
              <a:buChar char="•"/>
            </a:pPr>
            <a:r>
              <a:rPr lang="en-US" altLang="en-US" sz="2600">
                <a:cs typeface="Arial" panose="020B0604020202020204" pitchFamily="34" charset="0"/>
              </a:rPr>
              <a:t>A piece of clay hits the floor.</a:t>
            </a:r>
          </a:p>
          <a:p>
            <a:pPr lvl="1" eaLnBrk="1" hangingPunct="1">
              <a:lnSpc>
                <a:spcPct val="95000"/>
              </a:lnSpc>
              <a:spcBef>
                <a:spcPct val="10000"/>
              </a:spcBef>
              <a:spcAft>
                <a:spcPct val="10000"/>
              </a:spcAft>
              <a:buClr>
                <a:srgbClr val="93001B"/>
              </a:buClr>
              <a:buFont typeface="Times" pitchFamily="2" charset="0"/>
              <a:buChar char="•"/>
            </a:pPr>
            <a:r>
              <a:rPr lang="en-US" altLang="en-US" sz="2600">
                <a:cs typeface="Arial" panose="020B0604020202020204" pitchFamily="34" charset="0"/>
              </a:rPr>
              <a:t>A bullet strikes a block of wood </a:t>
            </a:r>
            <a:br>
              <a:rPr lang="en-US" altLang="en-US" sz="2600">
                <a:cs typeface="Arial" panose="020B0604020202020204" pitchFamily="34" charset="0"/>
              </a:rPr>
            </a:br>
            <a:r>
              <a:rPr lang="en-US" altLang="en-US" sz="2600">
                <a:cs typeface="Arial" panose="020B0604020202020204" pitchFamily="34" charset="0"/>
              </a:rPr>
              <a:t>and embeds itself in the block.</a:t>
            </a:r>
          </a:p>
          <a:p>
            <a:pPr lvl="1" eaLnBrk="1" hangingPunct="1">
              <a:lnSpc>
                <a:spcPct val="95000"/>
              </a:lnSpc>
              <a:spcBef>
                <a:spcPct val="10000"/>
              </a:spcBef>
              <a:spcAft>
                <a:spcPct val="10000"/>
              </a:spcAft>
              <a:buClr>
                <a:srgbClr val="93001B"/>
              </a:buClr>
              <a:buFont typeface="Times" pitchFamily="2" charset="0"/>
              <a:buChar char="•"/>
            </a:pPr>
            <a:r>
              <a:rPr lang="en-US" altLang="en-US" sz="2600">
                <a:cs typeface="Arial" panose="020B0604020202020204" pitchFamily="34" charset="0"/>
              </a:rPr>
              <a:t>Railroad cars coupling together upon impact.</a:t>
            </a:r>
          </a:p>
          <a:p>
            <a:pPr lvl="1" eaLnBrk="1" hangingPunct="1">
              <a:lnSpc>
                <a:spcPct val="95000"/>
              </a:lnSpc>
              <a:spcBef>
                <a:spcPct val="10000"/>
              </a:spcBef>
              <a:spcAft>
                <a:spcPct val="10000"/>
              </a:spcAft>
              <a:buClr>
                <a:srgbClr val="93001B"/>
              </a:buClr>
              <a:buFont typeface="Times" pitchFamily="2" charset="0"/>
              <a:buChar char="•"/>
            </a:pPr>
            <a:r>
              <a:rPr lang="en-US" altLang="en-US" sz="2600">
                <a:cs typeface="Arial" panose="020B0604020202020204" pitchFamily="34" charset="0"/>
              </a:rPr>
              <a:t>A dart hitting a dart board. </a:t>
            </a:r>
          </a:p>
        </p:txBody>
      </p:sp>
      <p:pic>
        <p:nvPicPr>
          <p:cNvPr id="72709" name="Picture 6" descr="09_18_Figure">
            <a:extLst>
              <a:ext uri="{FF2B5EF4-FFF2-40B4-BE49-F238E27FC236}">
                <a16:creationId xmlns:a16="http://schemas.microsoft.com/office/drawing/2014/main" id="{852664B5-43AA-A147-B729-04C7DCBDE3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715"/>
          <a:stretch>
            <a:fillRect/>
          </a:stretch>
        </p:blipFill>
        <p:spPr bwMode="auto">
          <a:xfrm>
            <a:off x="5181600" y="1311275"/>
            <a:ext cx="3502025"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0" name="Rectangle 7">
            <a:extLst>
              <a:ext uri="{FF2B5EF4-FFF2-40B4-BE49-F238E27FC236}">
                <a16:creationId xmlns:a16="http://schemas.microsoft.com/office/drawing/2014/main" id="{C5EE9C57-330C-4D45-9580-D051FAA5A9B4}"/>
              </a:ext>
            </a:extLst>
          </p:cNvPr>
          <p:cNvSpPr>
            <a:spLocks noChangeArrowheads="1"/>
          </p:cNvSpPr>
          <p:nvPr/>
        </p:nvSpPr>
        <p:spPr bwMode="auto">
          <a:xfrm>
            <a:off x="7848600" y="6489700"/>
            <a:ext cx="1219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3001B"/>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20000"/>
              </a:spcBef>
              <a:buClr>
                <a:srgbClr val="93001B"/>
              </a:buClr>
              <a:buFont typeface="Wingdings" pitchFamily="2" charset="2"/>
              <a:buNone/>
            </a:pPr>
            <a:r>
              <a:rPr lang="en-US" altLang="en-US" sz="1200"/>
              <a:t>Slide 9-69</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14" descr="CH9_PPT_Slide_69-70">
            <a:extLst>
              <a:ext uri="{FF2B5EF4-FFF2-40B4-BE49-F238E27FC236}">
                <a16:creationId xmlns:a16="http://schemas.microsoft.com/office/drawing/2014/main" id="{B0B9F0AA-FF8A-1B40-A42F-EA2A83B8BF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224" t="26857" r="7205" b="26855"/>
          <a:stretch>
            <a:fillRect/>
          </a:stretch>
        </p:blipFill>
        <p:spPr bwMode="auto">
          <a:xfrm>
            <a:off x="4267200" y="1803400"/>
            <a:ext cx="45466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Rectangle 2">
            <a:extLst>
              <a:ext uri="{FF2B5EF4-FFF2-40B4-BE49-F238E27FC236}">
                <a16:creationId xmlns:a16="http://schemas.microsoft.com/office/drawing/2014/main" id="{F7970579-D8B2-C743-A07C-12BA6E54A0B3}"/>
              </a:ext>
            </a:extLst>
          </p:cNvPr>
          <p:cNvSpPr>
            <a:spLocks noChangeArrowheads="1"/>
          </p:cNvSpPr>
          <p:nvPr/>
        </p:nvSpPr>
        <p:spPr bwMode="auto">
          <a:xfrm>
            <a:off x="76200" y="88900"/>
            <a:ext cx="740727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a:solidFill>
                  <a:schemeClr val="bg1"/>
                </a:solidFill>
              </a:rPr>
              <a:t>QuickCheck 9.9</a:t>
            </a:r>
          </a:p>
        </p:txBody>
      </p:sp>
      <p:sp>
        <p:nvSpPr>
          <p:cNvPr id="73732" name="Text Box 8">
            <a:extLst>
              <a:ext uri="{FF2B5EF4-FFF2-40B4-BE49-F238E27FC236}">
                <a16:creationId xmlns:a16="http://schemas.microsoft.com/office/drawing/2014/main" id="{748A5285-2C8C-BD42-BE75-5B6893830959}"/>
              </a:ext>
            </a:extLst>
          </p:cNvPr>
          <p:cNvSpPr txBox="1">
            <a:spLocks/>
          </p:cNvSpPr>
          <p:nvPr/>
        </p:nvSpPr>
        <p:spPr bwMode="auto">
          <a:xfrm>
            <a:off x="381000" y="1155700"/>
            <a:ext cx="655320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82296" tIns="41148" rIns="82296" bIns="41148">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600"/>
              <a:t>The 1 kg box is sliding along a frictionless surface. It collides with and </a:t>
            </a:r>
            <a:br>
              <a:rPr lang="en-US" altLang="en-US" sz="2600"/>
            </a:br>
            <a:r>
              <a:rPr lang="en-US" altLang="en-US" sz="2600"/>
              <a:t>sticks to the 2 kg box. </a:t>
            </a:r>
            <a:br>
              <a:rPr lang="en-US" altLang="en-US" sz="2600"/>
            </a:br>
            <a:r>
              <a:rPr lang="en-US" altLang="en-US" sz="2600"/>
              <a:t>Afterward, the speed of </a:t>
            </a:r>
            <a:br>
              <a:rPr lang="en-US" altLang="en-US" sz="2600"/>
            </a:br>
            <a:r>
              <a:rPr lang="en-US" altLang="en-US" sz="2600"/>
              <a:t>the two boxes is</a:t>
            </a:r>
          </a:p>
        </p:txBody>
      </p:sp>
      <p:sp>
        <p:nvSpPr>
          <p:cNvPr id="73733" name="Text Box 9">
            <a:extLst>
              <a:ext uri="{FF2B5EF4-FFF2-40B4-BE49-F238E27FC236}">
                <a16:creationId xmlns:a16="http://schemas.microsoft.com/office/drawing/2014/main" id="{A822640A-838B-4A47-A8C2-420B24133ACB}"/>
              </a:ext>
            </a:extLst>
          </p:cNvPr>
          <p:cNvSpPr txBox="1">
            <a:spLocks/>
          </p:cNvSpPr>
          <p:nvPr/>
        </p:nvSpPr>
        <p:spPr bwMode="auto">
          <a:xfrm>
            <a:off x="381000" y="3521075"/>
            <a:ext cx="8310563"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82296" tIns="41148" rIns="82296" bIns="41148">
            <a:spAutoFit/>
          </a:bodyPr>
          <a:lstStyle>
            <a:lvl1pPr marL="596900" indent="-596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40000"/>
              </a:lnSpc>
              <a:buFont typeface="Arial" panose="020B0604020202020204" pitchFamily="34" charset="0"/>
              <a:buAutoNum type="alphaUcPeriod"/>
            </a:pPr>
            <a:r>
              <a:rPr lang="en-US" altLang="en-US"/>
              <a:t>0 m/s. </a:t>
            </a:r>
          </a:p>
          <a:p>
            <a:pPr eaLnBrk="1" hangingPunct="1">
              <a:lnSpc>
                <a:spcPct val="140000"/>
              </a:lnSpc>
              <a:buFont typeface="Arial" panose="020B0604020202020204" pitchFamily="34" charset="0"/>
              <a:buAutoNum type="alphaUcPeriod"/>
            </a:pPr>
            <a:r>
              <a:rPr lang="en-US" altLang="en-US"/>
              <a:t>1 m/s.</a:t>
            </a:r>
          </a:p>
          <a:p>
            <a:pPr eaLnBrk="1" hangingPunct="1">
              <a:lnSpc>
                <a:spcPct val="140000"/>
              </a:lnSpc>
              <a:buFont typeface="Arial" panose="020B0604020202020204" pitchFamily="34" charset="0"/>
              <a:buAutoNum type="alphaUcPeriod"/>
            </a:pPr>
            <a:r>
              <a:rPr lang="en-US" altLang="en-US"/>
              <a:t>2 m/s.</a:t>
            </a:r>
          </a:p>
          <a:p>
            <a:pPr eaLnBrk="1" hangingPunct="1">
              <a:lnSpc>
                <a:spcPct val="140000"/>
              </a:lnSpc>
              <a:buFont typeface="Arial" panose="020B0604020202020204" pitchFamily="34" charset="0"/>
              <a:buAutoNum type="alphaUcPeriod"/>
            </a:pPr>
            <a:r>
              <a:rPr lang="en-US" altLang="en-US"/>
              <a:t>3 m/s.</a:t>
            </a:r>
          </a:p>
          <a:p>
            <a:pPr eaLnBrk="1" hangingPunct="1">
              <a:lnSpc>
                <a:spcPct val="140000"/>
              </a:lnSpc>
              <a:buFont typeface="Arial" panose="020B0604020202020204" pitchFamily="34" charset="0"/>
              <a:buAutoNum type="alphaUcPeriod"/>
            </a:pPr>
            <a:r>
              <a:rPr lang="en-US" altLang="en-US"/>
              <a:t>There’s not enough information to tell.</a:t>
            </a:r>
          </a:p>
        </p:txBody>
      </p:sp>
      <p:sp>
        <p:nvSpPr>
          <p:cNvPr id="73734" name="Rectangle 15">
            <a:extLst>
              <a:ext uri="{FF2B5EF4-FFF2-40B4-BE49-F238E27FC236}">
                <a16:creationId xmlns:a16="http://schemas.microsoft.com/office/drawing/2014/main" id="{2B145CE2-8C2E-2F4D-9562-B2627A8100BA}"/>
              </a:ext>
            </a:extLst>
          </p:cNvPr>
          <p:cNvSpPr>
            <a:spLocks noChangeArrowheads="1"/>
          </p:cNvSpPr>
          <p:nvPr/>
        </p:nvSpPr>
        <p:spPr bwMode="auto">
          <a:xfrm>
            <a:off x="7848600" y="6489700"/>
            <a:ext cx="1219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3001B"/>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20000"/>
              </a:spcBef>
              <a:buClr>
                <a:srgbClr val="93001B"/>
              </a:buClr>
              <a:buFont typeface="Wingdings" pitchFamily="2" charset="2"/>
              <a:buNone/>
            </a:pPr>
            <a:r>
              <a:rPr lang="en-US" altLang="en-US" sz="1200"/>
              <a:t>Slide 9-70</a:t>
            </a: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CH9_PPT_Slide_69-70">
            <a:extLst>
              <a:ext uri="{FF2B5EF4-FFF2-40B4-BE49-F238E27FC236}">
                <a16:creationId xmlns:a16="http://schemas.microsoft.com/office/drawing/2014/main" id="{87E8B5C6-7680-2948-AE5A-6719B68B58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224" t="26857" r="7205" b="26855"/>
          <a:stretch>
            <a:fillRect/>
          </a:stretch>
        </p:blipFill>
        <p:spPr bwMode="auto">
          <a:xfrm>
            <a:off x="4267200" y="1803400"/>
            <a:ext cx="45466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Rectangle 2">
            <a:extLst>
              <a:ext uri="{FF2B5EF4-FFF2-40B4-BE49-F238E27FC236}">
                <a16:creationId xmlns:a16="http://schemas.microsoft.com/office/drawing/2014/main" id="{C0F927B2-BF13-C145-BAB6-BB6C6D2E31C1}"/>
              </a:ext>
            </a:extLst>
          </p:cNvPr>
          <p:cNvSpPr>
            <a:spLocks noChangeArrowheads="1"/>
          </p:cNvSpPr>
          <p:nvPr/>
        </p:nvSpPr>
        <p:spPr bwMode="auto">
          <a:xfrm>
            <a:off x="76200" y="88900"/>
            <a:ext cx="740727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a:solidFill>
                  <a:schemeClr val="bg1"/>
                </a:solidFill>
              </a:rPr>
              <a:t>QuickCheck 9.9</a:t>
            </a:r>
          </a:p>
        </p:txBody>
      </p:sp>
      <p:sp>
        <p:nvSpPr>
          <p:cNvPr id="74756" name="Text Box 8">
            <a:extLst>
              <a:ext uri="{FF2B5EF4-FFF2-40B4-BE49-F238E27FC236}">
                <a16:creationId xmlns:a16="http://schemas.microsoft.com/office/drawing/2014/main" id="{1B83BBD9-D87F-CC46-A93B-F9D12F68BC2A}"/>
              </a:ext>
            </a:extLst>
          </p:cNvPr>
          <p:cNvSpPr txBox="1">
            <a:spLocks/>
          </p:cNvSpPr>
          <p:nvPr/>
        </p:nvSpPr>
        <p:spPr bwMode="auto">
          <a:xfrm>
            <a:off x="381000" y="1155700"/>
            <a:ext cx="655320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82296" tIns="41148" rIns="82296" bIns="41148">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600"/>
              <a:t>The 1 kg box is sliding along a frictionless surface. It collides with and </a:t>
            </a:r>
            <a:br>
              <a:rPr lang="en-US" altLang="en-US" sz="2600"/>
            </a:br>
            <a:r>
              <a:rPr lang="en-US" altLang="en-US" sz="2600"/>
              <a:t>sticks to the 2 kg box. </a:t>
            </a:r>
            <a:br>
              <a:rPr lang="en-US" altLang="en-US" sz="2600"/>
            </a:br>
            <a:r>
              <a:rPr lang="en-US" altLang="en-US" sz="2600"/>
              <a:t>Afterward, the speed of </a:t>
            </a:r>
            <a:br>
              <a:rPr lang="en-US" altLang="en-US" sz="2600"/>
            </a:br>
            <a:r>
              <a:rPr lang="en-US" altLang="en-US" sz="2600"/>
              <a:t>the two boxes is</a:t>
            </a:r>
          </a:p>
        </p:txBody>
      </p:sp>
      <p:sp>
        <p:nvSpPr>
          <p:cNvPr id="74757" name="Text Box 9">
            <a:extLst>
              <a:ext uri="{FF2B5EF4-FFF2-40B4-BE49-F238E27FC236}">
                <a16:creationId xmlns:a16="http://schemas.microsoft.com/office/drawing/2014/main" id="{12A22A73-9F96-3943-AECC-DC1ADEB4C3D4}"/>
              </a:ext>
            </a:extLst>
          </p:cNvPr>
          <p:cNvSpPr txBox="1">
            <a:spLocks/>
          </p:cNvSpPr>
          <p:nvPr/>
        </p:nvSpPr>
        <p:spPr bwMode="auto">
          <a:xfrm>
            <a:off x="381000" y="3521075"/>
            <a:ext cx="8310563"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82296" tIns="41148" rIns="82296" bIns="41148">
            <a:spAutoFit/>
          </a:bodyPr>
          <a:lstStyle>
            <a:lvl1pPr marL="596900" indent="-596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40000"/>
              </a:lnSpc>
              <a:buFont typeface="Arial" panose="020B0604020202020204" pitchFamily="34" charset="0"/>
              <a:buAutoNum type="alphaUcPeriod"/>
            </a:pPr>
            <a:r>
              <a:rPr lang="en-US" altLang="en-US"/>
              <a:t>0 m/s. </a:t>
            </a:r>
          </a:p>
          <a:p>
            <a:pPr eaLnBrk="1" hangingPunct="1">
              <a:lnSpc>
                <a:spcPct val="140000"/>
              </a:lnSpc>
              <a:buFont typeface="Arial" panose="020B0604020202020204" pitchFamily="34" charset="0"/>
              <a:buAutoNum type="alphaUcPeriod"/>
            </a:pPr>
            <a:r>
              <a:rPr lang="en-US" altLang="en-US" b="1"/>
              <a:t>1 m/s.</a:t>
            </a:r>
            <a:endParaRPr lang="en-US" altLang="en-US"/>
          </a:p>
          <a:p>
            <a:pPr eaLnBrk="1" hangingPunct="1">
              <a:lnSpc>
                <a:spcPct val="140000"/>
              </a:lnSpc>
              <a:buFont typeface="Arial" panose="020B0604020202020204" pitchFamily="34" charset="0"/>
              <a:buAutoNum type="alphaUcPeriod"/>
            </a:pPr>
            <a:r>
              <a:rPr lang="en-US" altLang="en-US"/>
              <a:t>2 m/s.</a:t>
            </a:r>
          </a:p>
          <a:p>
            <a:pPr eaLnBrk="1" hangingPunct="1">
              <a:lnSpc>
                <a:spcPct val="140000"/>
              </a:lnSpc>
              <a:buFont typeface="Arial" panose="020B0604020202020204" pitchFamily="34" charset="0"/>
              <a:buAutoNum type="alphaUcPeriod"/>
            </a:pPr>
            <a:r>
              <a:rPr lang="en-US" altLang="en-US"/>
              <a:t>3 m/s.</a:t>
            </a:r>
          </a:p>
          <a:p>
            <a:pPr eaLnBrk="1" hangingPunct="1">
              <a:lnSpc>
                <a:spcPct val="140000"/>
              </a:lnSpc>
              <a:buFont typeface="Arial" panose="020B0604020202020204" pitchFamily="34" charset="0"/>
              <a:buAutoNum type="alphaUcPeriod"/>
            </a:pPr>
            <a:r>
              <a:rPr lang="en-US" altLang="en-US"/>
              <a:t>There’s not enough information to tell.</a:t>
            </a:r>
          </a:p>
        </p:txBody>
      </p:sp>
      <p:graphicFrame>
        <p:nvGraphicFramePr>
          <p:cNvPr id="74758" name="Object 6">
            <a:extLst>
              <a:ext uri="{FF2B5EF4-FFF2-40B4-BE49-F238E27FC236}">
                <a16:creationId xmlns:a16="http://schemas.microsoft.com/office/drawing/2014/main" id="{B4D07D82-E675-1F49-9EA1-2A96714E6D44}"/>
              </a:ext>
            </a:extLst>
          </p:cNvPr>
          <p:cNvGraphicFramePr>
            <a:graphicFrameLocks noChangeAspect="1"/>
          </p:cNvGraphicFramePr>
          <p:nvPr/>
        </p:nvGraphicFramePr>
        <p:xfrm>
          <a:off x="50800" y="4203700"/>
          <a:ext cx="363538" cy="334963"/>
        </p:xfrm>
        <a:graphic>
          <a:graphicData uri="http://schemas.openxmlformats.org/presentationml/2006/ole">
            <mc:AlternateContent xmlns:mc="http://schemas.openxmlformats.org/markup-compatibility/2006">
              <mc:Choice xmlns:v="urn:schemas-microsoft-com:vml" Requires="v">
                <p:oleObj spid="_x0000_s74769" name="Photo Editor Photo" r:id="rId5" imgW="635000" imgH="584200" progId="MSPhotoEd.3">
                  <p:embed/>
                </p:oleObj>
              </mc:Choice>
              <mc:Fallback>
                <p:oleObj name="Photo Editor Photo" r:id="rId5" imgW="635000" imgH="584200" progId="MSPhotoEd.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00" y="4203700"/>
                        <a:ext cx="363538" cy="3349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4759" name="Rectangle 8">
            <a:extLst>
              <a:ext uri="{FF2B5EF4-FFF2-40B4-BE49-F238E27FC236}">
                <a16:creationId xmlns:a16="http://schemas.microsoft.com/office/drawing/2014/main" id="{E05E2052-7589-F343-8472-56468C3AF37E}"/>
              </a:ext>
            </a:extLst>
          </p:cNvPr>
          <p:cNvSpPr>
            <a:spLocks noChangeArrowheads="1"/>
          </p:cNvSpPr>
          <p:nvPr/>
        </p:nvSpPr>
        <p:spPr bwMode="auto">
          <a:xfrm>
            <a:off x="7848600" y="6489700"/>
            <a:ext cx="1219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3001B"/>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20000"/>
              </a:spcBef>
              <a:buClr>
                <a:srgbClr val="93001B"/>
              </a:buClr>
              <a:buFont typeface="Wingdings" pitchFamily="2" charset="2"/>
              <a:buNone/>
            </a:pPr>
            <a:r>
              <a:rPr lang="en-US" altLang="en-US" sz="1200"/>
              <a:t>Slide 9-71</a:t>
            </a: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17" descr="CH9_PPT_Slide_71-72">
            <a:extLst>
              <a:ext uri="{FF2B5EF4-FFF2-40B4-BE49-F238E27FC236}">
                <a16:creationId xmlns:a16="http://schemas.microsoft.com/office/drawing/2014/main" id="{FA7137E0-D447-4B42-B465-00FFD88B14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6857" b="28014"/>
          <a:stretch>
            <a:fillRect/>
          </a:stretch>
        </p:blipFill>
        <p:spPr bwMode="auto">
          <a:xfrm>
            <a:off x="4148138" y="2279650"/>
            <a:ext cx="47307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Rectangle 2">
            <a:extLst>
              <a:ext uri="{FF2B5EF4-FFF2-40B4-BE49-F238E27FC236}">
                <a16:creationId xmlns:a16="http://schemas.microsoft.com/office/drawing/2014/main" id="{FEB9416C-D8DF-9345-825C-C92C565611C5}"/>
              </a:ext>
            </a:extLst>
          </p:cNvPr>
          <p:cNvSpPr>
            <a:spLocks noChangeArrowheads="1"/>
          </p:cNvSpPr>
          <p:nvPr/>
        </p:nvSpPr>
        <p:spPr bwMode="auto">
          <a:xfrm>
            <a:off x="76200" y="88900"/>
            <a:ext cx="740727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a:solidFill>
                  <a:schemeClr val="bg1"/>
                </a:solidFill>
              </a:rPr>
              <a:t>QuickCheck 9.10</a:t>
            </a:r>
          </a:p>
        </p:txBody>
      </p:sp>
      <p:sp>
        <p:nvSpPr>
          <p:cNvPr id="75780" name="Text Box 4">
            <a:extLst>
              <a:ext uri="{FF2B5EF4-FFF2-40B4-BE49-F238E27FC236}">
                <a16:creationId xmlns:a16="http://schemas.microsoft.com/office/drawing/2014/main" id="{B87A6716-9C3C-4244-A6A6-7567C8B37D11}"/>
              </a:ext>
            </a:extLst>
          </p:cNvPr>
          <p:cNvSpPr txBox="1">
            <a:spLocks/>
          </p:cNvSpPr>
          <p:nvPr/>
        </p:nvSpPr>
        <p:spPr bwMode="auto">
          <a:xfrm>
            <a:off x="381000" y="1158875"/>
            <a:ext cx="496570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82296" tIns="41148" rIns="82296" bIns="41148">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600"/>
              <a:t>The two boxes are sliding along a frictionless surface. They collide and stick together. Afterward, the velocity of the </a:t>
            </a:r>
            <a:br>
              <a:rPr lang="en-US" altLang="en-US" sz="2600"/>
            </a:br>
            <a:r>
              <a:rPr lang="en-US" altLang="en-US" sz="2600"/>
              <a:t>two boxes is</a:t>
            </a:r>
          </a:p>
        </p:txBody>
      </p:sp>
      <p:sp>
        <p:nvSpPr>
          <p:cNvPr id="75781" name="Text Box 5">
            <a:extLst>
              <a:ext uri="{FF2B5EF4-FFF2-40B4-BE49-F238E27FC236}">
                <a16:creationId xmlns:a16="http://schemas.microsoft.com/office/drawing/2014/main" id="{DD1FCDF2-2A3B-D640-9EFF-28E1F7A156B6}"/>
              </a:ext>
            </a:extLst>
          </p:cNvPr>
          <p:cNvSpPr txBox="1">
            <a:spLocks/>
          </p:cNvSpPr>
          <p:nvPr/>
        </p:nvSpPr>
        <p:spPr bwMode="auto">
          <a:xfrm>
            <a:off x="381000" y="3521075"/>
            <a:ext cx="8310563"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82296" tIns="41148" rIns="82296" bIns="41148">
            <a:spAutoFit/>
          </a:bodyPr>
          <a:lstStyle>
            <a:lvl1pPr marL="596900" indent="-596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40000"/>
              </a:lnSpc>
              <a:buFont typeface="Arial" panose="020B0604020202020204" pitchFamily="34" charset="0"/>
              <a:buAutoNum type="alphaUcPeriod"/>
            </a:pPr>
            <a:r>
              <a:rPr lang="en-US" altLang="en-US"/>
              <a:t>2 m/s to the left.</a:t>
            </a:r>
          </a:p>
          <a:p>
            <a:pPr eaLnBrk="1" hangingPunct="1">
              <a:lnSpc>
                <a:spcPct val="140000"/>
              </a:lnSpc>
              <a:buFont typeface="Arial" panose="020B0604020202020204" pitchFamily="34" charset="0"/>
              <a:buAutoNum type="alphaUcPeriod"/>
            </a:pPr>
            <a:r>
              <a:rPr lang="en-US" altLang="en-US"/>
              <a:t>1 m/s to the left.</a:t>
            </a:r>
          </a:p>
          <a:p>
            <a:pPr eaLnBrk="1" hangingPunct="1">
              <a:lnSpc>
                <a:spcPct val="140000"/>
              </a:lnSpc>
              <a:buFont typeface="Arial" panose="020B0604020202020204" pitchFamily="34" charset="0"/>
              <a:buAutoNum type="alphaUcPeriod"/>
            </a:pPr>
            <a:r>
              <a:rPr lang="en-US" altLang="en-US"/>
              <a:t>0 m/s, at rest.</a:t>
            </a:r>
          </a:p>
          <a:p>
            <a:pPr eaLnBrk="1" hangingPunct="1">
              <a:lnSpc>
                <a:spcPct val="140000"/>
              </a:lnSpc>
              <a:buFont typeface="Arial" panose="020B0604020202020204" pitchFamily="34" charset="0"/>
              <a:buAutoNum type="alphaUcPeriod"/>
            </a:pPr>
            <a:r>
              <a:rPr lang="en-US" altLang="en-US"/>
              <a:t>1 m/s to the right.</a:t>
            </a:r>
          </a:p>
          <a:p>
            <a:pPr eaLnBrk="1" hangingPunct="1">
              <a:lnSpc>
                <a:spcPct val="140000"/>
              </a:lnSpc>
              <a:buFont typeface="Arial" panose="020B0604020202020204" pitchFamily="34" charset="0"/>
              <a:buAutoNum type="alphaUcPeriod"/>
            </a:pPr>
            <a:r>
              <a:rPr lang="en-US" altLang="en-US"/>
              <a:t>2 m/s to the right.</a:t>
            </a:r>
          </a:p>
        </p:txBody>
      </p:sp>
      <p:sp>
        <p:nvSpPr>
          <p:cNvPr id="75782" name="Rectangle 18">
            <a:extLst>
              <a:ext uri="{FF2B5EF4-FFF2-40B4-BE49-F238E27FC236}">
                <a16:creationId xmlns:a16="http://schemas.microsoft.com/office/drawing/2014/main" id="{B63C642A-22A1-E346-8766-CD373649CCA3}"/>
              </a:ext>
            </a:extLst>
          </p:cNvPr>
          <p:cNvSpPr>
            <a:spLocks noChangeArrowheads="1"/>
          </p:cNvSpPr>
          <p:nvPr/>
        </p:nvSpPr>
        <p:spPr bwMode="auto">
          <a:xfrm>
            <a:off x="7848600" y="6489700"/>
            <a:ext cx="1219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3001B"/>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20000"/>
              </a:spcBef>
              <a:buClr>
                <a:srgbClr val="93001B"/>
              </a:buClr>
              <a:buFont typeface="Wingdings" pitchFamily="2" charset="2"/>
              <a:buNone/>
            </a:pPr>
            <a:r>
              <a:rPr lang="en-US" altLang="en-US" sz="1200"/>
              <a:t>Slide 9-72</a:t>
            </a: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CH9_PPT_Slide_71-72">
            <a:extLst>
              <a:ext uri="{FF2B5EF4-FFF2-40B4-BE49-F238E27FC236}">
                <a16:creationId xmlns:a16="http://schemas.microsoft.com/office/drawing/2014/main" id="{D164CF85-AE85-D141-B447-19370545C0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6857" b="28014"/>
          <a:stretch>
            <a:fillRect/>
          </a:stretch>
        </p:blipFill>
        <p:spPr bwMode="auto">
          <a:xfrm>
            <a:off x="4148138" y="2279650"/>
            <a:ext cx="47307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3" name="Rectangle 2">
            <a:extLst>
              <a:ext uri="{FF2B5EF4-FFF2-40B4-BE49-F238E27FC236}">
                <a16:creationId xmlns:a16="http://schemas.microsoft.com/office/drawing/2014/main" id="{C1400B04-CC3A-4B45-88A9-4DBFEDA9D177}"/>
              </a:ext>
            </a:extLst>
          </p:cNvPr>
          <p:cNvSpPr>
            <a:spLocks noChangeArrowheads="1"/>
          </p:cNvSpPr>
          <p:nvPr/>
        </p:nvSpPr>
        <p:spPr bwMode="auto">
          <a:xfrm>
            <a:off x="76200" y="88900"/>
            <a:ext cx="740727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a:solidFill>
                  <a:schemeClr val="bg1"/>
                </a:solidFill>
              </a:rPr>
              <a:t>QuickCheck 9.10</a:t>
            </a:r>
          </a:p>
        </p:txBody>
      </p:sp>
      <p:sp>
        <p:nvSpPr>
          <p:cNvPr id="76804" name="Text Box 4">
            <a:extLst>
              <a:ext uri="{FF2B5EF4-FFF2-40B4-BE49-F238E27FC236}">
                <a16:creationId xmlns:a16="http://schemas.microsoft.com/office/drawing/2014/main" id="{C10D8ACD-A4BF-1846-A750-3EDBEB5ACACA}"/>
              </a:ext>
            </a:extLst>
          </p:cNvPr>
          <p:cNvSpPr txBox="1">
            <a:spLocks/>
          </p:cNvSpPr>
          <p:nvPr/>
        </p:nvSpPr>
        <p:spPr bwMode="auto">
          <a:xfrm>
            <a:off x="381000" y="1158875"/>
            <a:ext cx="496570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82296" tIns="41148" rIns="82296" bIns="41148">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600"/>
              <a:t>The two boxes are sliding along a frictionless surface. They collide and stick together. Afterward, the velocity of the </a:t>
            </a:r>
            <a:br>
              <a:rPr lang="en-US" altLang="en-US" sz="2600"/>
            </a:br>
            <a:r>
              <a:rPr lang="en-US" altLang="en-US" sz="2600"/>
              <a:t>two boxes is</a:t>
            </a:r>
          </a:p>
        </p:txBody>
      </p:sp>
      <p:sp>
        <p:nvSpPr>
          <p:cNvPr id="76805" name="Text Box 5">
            <a:extLst>
              <a:ext uri="{FF2B5EF4-FFF2-40B4-BE49-F238E27FC236}">
                <a16:creationId xmlns:a16="http://schemas.microsoft.com/office/drawing/2014/main" id="{09DD21B9-F6B2-C44D-9020-528EE42FEA7B}"/>
              </a:ext>
            </a:extLst>
          </p:cNvPr>
          <p:cNvSpPr txBox="1">
            <a:spLocks/>
          </p:cNvSpPr>
          <p:nvPr/>
        </p:nvSpPr>
        <p:spPr bwMode="auto">
          <a:xfrm>
            <a:off x="381000" y="3521075"/>
            <a:ext cx="8310563"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82296" tIns="41148" rIns="82296" bIns="41148">
            <a:spAutoFit/>
          </a:bodyPr>
          <a:lstStyle>
            <a:lvl1pPr marL="596900" indent="-596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40000"/>
              </a:lnSpc>
              <a:buFont typeface="Arial" panose="020B0604020202020204" pitchFamily="34" charset="0"/>
              <a:buAutoNum type="alphaUcPeriod"/>
            </a:pPr>
            <a:r>
              <a:rPr lang="en-US" altLang="en-US"/>
              <a:t>2 m/s to the left.</a:t>
            </a:r>
          </a:p>
          <a:p>
            <a:pPr eaLnBrk="1" hangingPunct="1">
              <a:lnSpc>
                <a:spcPct val="140000"/>
              </a:lnSpc>
              <a:buFont typeface="Arial" panose="020B0604020202020204" pitchFamily="34" charset="0"/>
              <a:buAutoNum type="alphaUcPeriod"/>
            </a:pPr>
            <a:r>
              <a:rPr lang="en-US" altLang="en-US"/>
              <a:t>1 m/s to the left.</a:t>
            </a:r>
          </a:p>
          <a:p>
            <a:pPr eaLnBrk="1" hangingPunct="1">
              <a:lnSpc>
                <a:spcPct val="140000"/>
              </a:lnSpc>
              <a:buFont typeface="Arial" panose="020B0604020202020204" pitchFamily="34" charset="0"/>
              <a:buAutoNum type="alphaUcPeriod"/>
            </a:pPr>
            <a:r>
              <a:rPr lang="en-US" altLang="en-US" b="1"/>
              <a:t>0 m/s, at rest.</a:t>
            </a:r>
            <a:endParaRPr lang="en-US" altLang="en-US"/>
          </a:p>
          <a:p>
            <a:pPr eaLnBrk="1" hangingPunct="1">
              <a:lnSpc>
                <a:spcPct val="140000"/>
              </a:lnSpc>
              <a:buFont typeface="Arial" panose="020B0604020202020204" pitchFamily="34" charset="0"/>
              <a:buAutoNum type="alphaUcPeriod"/>
            </a:pPr>
            <a:r>
              <a:rPr lang="en-US" altLang="en-US"/>
              <a:t>1 m/s to the right.</a:t>
            </a:r>
          </a:p>
          <a:p>
            <a:pPr eaLnBrk="1" hangingPunct="1">
              <a:lnSpc>
                <a:spcPct val="140000"/>
              </a:lnSpc>
              <a:buFont typeface="Arial" panose="020B0604020202020204" pitchFamily="34" charset="0"/>
              <a:buAutoNum type="alphaUcPeriod"/>
            </a:pPr>
            <a:r>
              <a:rPr lang="en-US" altLang="en-US"/>
              <a:t>2 m/s to the right.</a:t>
            </a:r>
          </a:p>
        </p:txBody>
      </p:sp>
      <p:graphicFrame>
        <p:nvGraphicFramePr>
          <p:cNvPr id="76806" name="Object 6">
            <a:extLst>
              <a:ext uri="{FF2B5EF4-FFF2-40B4-BE49-F238E27FC236}">
                <a16:creationId xmlns:a16="http://schemas.microsoft.com/office/drawing/2014/main" id="{060B9B5C-37AE-714F-976C-84415E9DB012}"/>
              </a:ext>
            </a:extLst>
          </p:cNvPr>
          <p:cNvGraphicFramePr>
            <a:graphicFrameLocks noChangeAspect="1"/>
          </p:cNvGraphicFramePr>
          <p:nvPr/>
        </p:nvGraphicFramePr>
        <p:xfrm>
          <a:off x="50800" y="4694238"/>
          <a:ext cx="363538" cy="334962"/>
        </p:xfrm>
        <a:graphic>
          <a:graphicData uri="http://schemas.openxmlformats.org/presentationml/2006/ole">
            <mc:AlternateContent xmlns:mc="http://schemas.openxmlformats.org/markup-compatibility/2006">
              <mc:Choice xmlns:v="urn:schemas-microsoft-com:vml" Requires="v">
                <p:oleObj spid="_x0000_s76817" name="Photo Editor Photo" r:id="rId5" imgW="635000" imgH="584200" progId="MSPhotoEd.3">
                  <p:embed/>
                </p:oleObj>
              </mc:Choice>
              <mc:Fallback>
                <p:oleObj name="Photo Editor Photo" r:id="rId5" imgW="635000" imgH="584200" progId="MSPhotoEd.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00" y="4694238"/>
                        <a:ext cx="363538" cy="3349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6807" name="Rectangle 7">
            <a:extLst>
              <a:ext uri="{FF2B5EF4-FFF2-40B4-BE49-F238E27FC236}">
                <a16:creationId xmlns:a16="http://schemas.microsoft.com/office/drawing/2014/main" id="{CC959A33-338C-214D-9F1F-E8B8926906F3}"/>
              </a:ext>
            </a:extLst>
          </p:cNvPr>
          <p:cNvSpPr>
            <a:spLocks noChangeArrowheads="1"/>
          </p:cNvSpPr>
          <p:nvPr/>
        </p:nvSpPr>
        <p:spPr bwMode="auto">
          <a:xfrm>
            <a:off x="7848600" y="6489700"/>
            <a:ext cx="1219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3001B"/>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20000"/>
              </a:spcBef>
              <a:buClr>
                <a:srgbClr val="93001B"/>
              </a:buClr>
              <a:buFont typeface="Wingdings" pitchFamily="2" charset="2"/>
              <a:buNone/>
            </a:pPr>
            <a:r>
              <a:rPr lang="en-US" altLang="en-US" sz="1200"/>
              <a:t>Slide 9-73</a:t>
            </a: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62BD3F69-2D29-EF42-86B7-1F16A1F2EE27}"/>
              </a:ext>
            </a:extLst>
          </p:cNvPr>
          <p:cNvSpPr>
            <a:spLocks noGrp="1" noChangeArrowheads="1"/>
          </p:cNvSpPr>
          <p:nvPr>
            <p:ph type="title" idx="4294967295"/>
          </p:nvPr>
        </p:nvSpPr>
        <p:spPr>
          <a:xfrm>
            <a:off x="63500" y="12700"/>
            <a:ext cx="8305800" cy="609600"/>
          </a:xfrm>
        </p:spPr>
        <p:txBody>
          <a:bodyPr/>
          <a:lstStyle/>
          <a:p>
            <a:pPr algn="l" eaLnBrk="1" hangingPunct="1"/>
            <a:r>
              <a:rPr lang="en-US" altLang="en-US" sz="3200">
                <a:solidFill>
                  <a:schemeClr val="bg1"/>
                </a:solidFill>
              </a:rPr>
              <a:t>Example 9.5 An Inelastic Glider Collision</a:t>
            </a:r>
          </a:p>
        </p:txBody>
      </p:sp>
      <p:sp>
        <p:nvSpPr>
          <p:cNvPr id="77827" name="Rectangle 5">
            <a:extLst>
              <a:ext uri="{FF2B5EF4-FFF2-40B4-BE49-F238E27FC236}">
                <a16:creationId xmlns:a16="http://schemas.microsoft.com/office/drawing/2014/main" id="{0DC650DD-A2CE-0343-8360-AA55FAA70D2C}"/>
              </a:ext>
            </a:extLst>
          </p:cNvPr>
          <p:cNvSpPr>
            <a:spLocks noChangeArrowheads="1"/>
          </p:cNvSpPr>
          <p:nvPr/>
        </p:nvSpPr>
        <p:spPr bwMode="auto">
          <a:xfrm>
            <a:off x="7848600" y="6489700"/>
            <a:ext cx="1219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3001B"/>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20000"/>
              </a:spcBef>
              <a:buClr>
                <a:srgbClr val="93001B"/>
              </a:buClr>
              <a:buFont typeface="Wingdings" pitchFamily="2" charset="2"/>
              <a:buNone/>
            </a:pPr>
            <a:r>
              <a:rPr lang="en-US" altLang="en-US" sz="1200"/>
              <a:t>Slide 9-74</a:t>
            </a:r>
          </a:p>
        </p:txBody>
      </p:sp>
      <p:pic>
        <p:nvPicPr>
          <p:cNvPr id="77828" name="Picture 6" descr="CH9_PPT_Slide_9-74">
            <a:extLst>
              <a:ext uri="{FF2B5EF4-FFF2-40B4-BE49-F238E27FC236}">
                <a16:creationId xmlns:a16="http://schemas.microsoft.com/office/drawing/2014/main" id="{54521527-57F5-7044-B411-239314524A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863" y="2873375"/>
            <a:ext cx="8548687"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2BBD5AB2-803B-D04F-9F44-C2E1C7146334}"/>
              </a:ext>
            </a:extLst>
          </p:cNvPr>
          <p:cNvSpPr>
            <a:spLocks noGrp="1" noChangeArrowheads="1"/>
          </p:cNvSpPr>
          <p:nvPr>
            <p:ph type="title" idx="4294967295"/>
          </p:nvPr>
        </p:nvSpPr>
        <p:spPr>
          <a:xfrm>
            <a:off x="63500" y="12700"/>
            <a:ext cx="8305800" cy="609600"/>
          </a:xfrm>
        </p:spPr>
        <p:txBody>
          <a:bodyPr/>
          <a:lstStyle/>
          <a:p>
            <a:pPr algn="l" eaLnBrk="1" hangingPunct="1"/>
            <a:r>
              <a:rPr lang="en-US" altLang="en-US" sz="3200">
                <a:solidFill>
                  <a:schemeClr val="bg1"/>
                </a:solidFill>
              </a:rPr>
              <a:t>Example 9.5 An Inelastic Glider Collision</a:t>
            </a:r>
          </a:p>
        </p:txBody>
      </p:sp>
      <p:sp>
        <p:nvSpPr>
          <p:cNvPr id="78851" name="Rectangle 4">
            <a:extLst>
              <a:ext uri="{FF2B5EF4-FFF2-40B4-BE49-F238E27FC236}">
                <a16:creationId xmlns:a16="http://schemas.microsoft.com/office/drawing/2014/main" id="{16861FB4-05DA-E640-BEE4-ADD0A9FD34C6}"/>
              </a:ext>
            </a:extLst>
          </p:cNvPr>
          <p:cNvSpPr>
            <a:spLocks noChangeArrowheads="1"/>
          </p:cNvSpPr>
          <p:nvPr/>
        </p:nvSpPr>
        <p:spPr bwMode="auto">
          <a:xfrm>
            <a:off x="7848600" y="6489700"/>
            <a:ext cx="1219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3001B"/>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20000"/>
              </a:spcBef>
              <a:buClr>
                <a:srgbClr val="93001B"/>
              </a:buClr>
              <a:buFont typeface="Wingdings" pitchFamily="2" charset="2"/>
              <a:buNone/>
            </a:pPr>
            <a:r>
              <a:rPr lang="en-US" altLang="en-US" sz="1200"/>
              <a:t>Slide 9-75</a:t>
            </a:r>
          </a:p>
        </p:txBody>
      </p:sp>
      <p:pic>
        <p:nvPicPr>
          <p:cNvPr id="78852" name="Picture 6" descr="CH9_PPT_Slide_9-75">
            <a:extLst>
              <a:ext uri="{FF2B5EF4-FFF2-40B4-BE49-F238E27FC236}">
                <a16:creationId xmlns:a16="http://schemas.microsoft.com/office/drawing/2014/main" id="{62F90D7F-B484-9E4C-BF9F-3F872CF49B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4138" y="2484438"/>
            <a:ext cx="6435725"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3">
            <a:extLst>
              <a:ext uri="{FF2B5EF4-FFF2-40B4-BE49-F238E27FC236}">
                <a16:creationId xmlns:a16="http://schemas.microsoft.com/office/drawing/2014/main" id="{B89CA903-05CA-944F-9D8C-9F86C9C7AECC}"/>
              </a:ext>
            </a:extLst>
          </p:cNvPr>
          <p:cNvSpPr>
            <a:spLocks noGrp="1" noChangeArrowheads="1"/>
          </p:cNvSpPr>
          <p:nvPr>
            <p:ph type="title" idx="4294967295"/>
          </p:nvPr>
        </p:nvSpPr>
        <p:spPr>
          <a:xfrm>
            <a:off x="63500" y="12700"/>
            <a:ext cx="8229600" cy="603250"/>
          </a:xfrm>
        </p:spPr>
        <p:txBody>
          <a:bodyPr/>
          <a:lstStyle/>
          <a:p>
            <a:pPr algn="l" eaLnBrk="1" hangingPunct="1"/>
            <a:r>
              <a:rPr lang="en-US" altLang="en-US" sz="3200">
                <a:solidFill>
                  <a:schemeClr val="bg1"/>
                </a:solidFill>
              </a:rPr>
              <a:t>Chapter 9 Preview</a:t>
            </a:r>
          </a:p>
        </p:txBody>
      </p:sp>
      <p:pic>
        <p:nvPicPr>
          <p:cNvPr id="10243" name="Picture 4" descr="09_ChPreview_05">
            <a:extLst>
              <a:ext uri="{FF2B5EF4-FFF2-40B4-BE49-F238E27FC236}">
                <a16:creationId xmlns:a16="http://schemas.microsoft.com/office/drawing/2014/main" id="{20F312FB-54BB-8142-854B-B1D8418713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5850"/>
          <a:stretch>
            <a:fillRect/>
          </a:stretch>
        </p:blipFill>
        <p:spPr bwMode="auto">
          <a:xfrm>
            <a:off x="2779713" y="1455738"/>
            <a:ext cx="3581400"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5">
            <a:extLst>
              <a:ext uri="{FF2B5EF4-FFF2-40B4-BE49-F238E27FC236}">
                <a16:creationId xmlns:a16="http://schemas.microsoft.com/office/drawing/2014/main" id="{34A7B685-4FC1-6D44-8DC0-A928B3EB5B5A}"/>
              </a:ext>
            </a:extLst>
          </p:cNvPr>
          <p:cNvSpPr>
            <a:spLocks noChangeArrowheads="1"/>
          </p:cNvSpPr>
          <p:nvPr/>
        </p:nvSpPr>
        <p:spPr bwMode="auto">
          <a:xfrm>
            <a:off x="7848600" y="6489700"/>
            <a:ext cx="1219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3001B"/>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20000"/>
              </a:spcBef>
              <a:buClr>
                <a:srgbClr val="93001B"/>
              </a:buClr>
              <a:buFont typeface="Wingdings" pitchFamily="2" charset="2"/>
              <a:buNone/>
            </a:pPr>
            <a:r>
              <a:rPr lang="en-US" altLang="en-US" sz="1200"/>
              <a:t>Slide 9-8</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D7ECDD64-7835-2F43-8F95-A92982F37035}"/>
              </a:ext>
            </a:extLst>
          </p:cNvPr>
          <p:cNvSpPr>
            <a:spLocks noGrp="1" noChangeArrowheads="1"/>
          </p:cNvSpPr>
          <p:nvPr>
            <p:ph type="title" idx="4294967295"/>
          </p:nvPr>
        </p:nvSpPr>
        <p:spPr>
          <a:xfrm>
            <a:off x="63500" y="30163"/>
            <a:ext cx="8305800" cy="571500"/>
          </a:xfrm>
        </p:spPr>
        <p:txBody>
          <a:bodyPr/>
          <a:lstStyle/>
          <a:p>
            <a:pPr algn="l" eaLnBrk="1" hangingPunct="1"/>
            <a:r>
              <a:rPr lang="en-US" altLang="en-US" sz="3200">
                <a:solidFill>
                  <a:schemeClr val="bg1"/>
                </a:solidFill>
              </a:rPr>
              <a:t>Example 9.5 An Inelastic Glider Collision</a:t>
            </a:r>
          </a:p>
        </p:txBody>
      </p:sp>
      <p:pic>
        <p:nvPicPr>
          <p:cNvPr id="79875" name="Picture 5" descr="09_19_Figure">
            <a:extLst>
              <a:ext uri="{FF2B5EF4-FFF2-40B4-BE49-F238E27FC236}">
                <a16:creationId xmlns:a16="http://schemas.microsoft.com/office/drawing/2014/main" id="{B14C95C3-2553-D94C-9998-69ACB377B4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959"/>
          <a:stretch>
            <a:fillRect/>
          </a:stretch>
        </p:blipFill>
        <p:spPr bwMode="auto">
          <a:xfrm>
            <a:off x="2362200" y="3406775"/>
            <a:ext cx="4419600"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6" name="Rectangle 6">
            <a:extLst>
              <a:ext uri="{FF2B5EF4-FFF2-40B4-BE49-F238E27FC236}">
                <a16:creationId xmlns:a16="http://schemas.microsoft.com/office/drawing/2014/main" id="{D3C9B69D-3173-4544-A052-8D9975B606D3}"/>
              </a:ext>
            </a:extLst>
          </p:cNvPr>
          <p:cNvSpPr>
            <a:spLocks noChangeArrowheads="1"/>
          </p:cNvSpPr>
          <p:nvPr/>
        </p:nvSpPr>
        <p:spPr bwMode="auto">
          <a:xfrm>
            <a:off x="7848600" y="6489700"/>
            <a:ext cx="1219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3001B"/>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20000"/>
              </a:spcBef>
              <a:buClr>
                <a:srgbClr val="93001B"/>
              </a:buClr>
              <a:buFont typeface="Wingdings" pitchFamily="2" charset="2"/>
              <a:buNone/>
            </a:pPr>
            <a:r>
              <a:rPr lang="en-US" altLang="en-US" sz="1200"/>
              <a:t>Slide 9-76</a:t>
            </a:r>
          </a:p>
        </p:txBody>
      </p:sp>
      <p:pic>
        <p:nvPicPr>
          <p:cNvPr id="79877" name="Picture 7" descr="CH9_PPT_Slide_9-76">
            <a:extLst>
              <a:ext uri="{FF2B5EF4-FFF2-40B4-BE49-F238E27FC236}">
                <a16:creationId xmlns:a16="http://schemas.microsoft.com/office/drawing/2014/main" id="{22F941ED-52B2-6A45-9F0E-78D54724A0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8925" y="1214438"/>
            <a:ext cx="6026150"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60464E64-1CE1-CB43-A8B3-3206C4099CEB}"/>
              </a:ext>
            </a:extLst>
          </p:cNvPr>
          <p:cNvSpPr>
            <a:spLocks noGrp="1" noChangeArrowheads="1"/>
          </p:cNvSpPr>
          <p:nvPr>
            <p:ph type="title" idx="4294967295"/>
          </p:nvPr>
        </p:nvSpPr>
        <p:spPr>
          <a:xfrm>
            <a:off x="63500" y="25400"/>
            <a:ext cx="8305800" cy="573088"/>
          </a:xfrm>
        </p:spPr>
        <p:txBody>
          <a:bodyPr/>
          <a:lstStyle/>
          <a:p>
            <a:pPr algn="l" eaLnBrk="1" hangingPunct="1"/>
            <a:r>
              <a:rPr lang="en-US" altLang="en-US" sz="3200">
                <a:solidFill>
                  <a:schemeClr val="bg1"/>
                </a:solidFill>
              </a:rPr>
              <a:t>Example 9.5 An Inelastic Glider Collision</a:t>
            </a:r>
          </a:p>
        </p:txBody>
      </p:sp>
      <p:sp>
        <p:nvSpPr>
          <p:cNvPr id="80899" name="Rectangle 4">
            <a:extLst>
              <a:ext uri="{FF2B5EF4-FFF2-40B4-BE49-F238E27FC236}">
                <a16:creationId xmlns:a16="http://schemas.microsoft.com/office/drawing/2014/main" id="{8A4009FF-240D-9F48-B926-7DC876A090CD}"/>
              </a:ext>
            </a:extLst>
          </p:cNvPr>
          <p:cNvSpPr>
            <a:spLocks noChangeArrowheads="1"/>
          </p:cNvSpPr>
          <p:nvPr/>
        </p:nvSpPr>
        <p:spPr bwMode="auto">
          <a:xfrm>
            <a:off x="7848600" y="6489700"/>
            <a:ext cx="1219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3001B"/>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20000"/>
              </a:spcBef>
              <a:buClr>
                <a:srgbClr val="93001B"/>
              </a:buClr>
              <a:buFont typeface="Wingdings" pitchFamily="2" charset="2"/>
              <a:buNone/>
            </a:pPr>
            <a:r>
              <a:rPr lang="en-US" altLang="en-US" sz="1200"/>
              <a:t>Slide 9-77</a:t>
            </a:r>
          </a:p>
        </p:txBody>
      </p:sp>
      <p:pic>
        <p:nvPicPr>
          <p:cNvPr id="80900" name="Picture 5" descr="CH9_PPT_Slide_9-77">
            <a:extLst>
              <a:ext uri="{FF2B5EF4-FFF2-40B4-BE49-F238E27FC236}">
                <a16:creationId xmlns:a16="http://schemas.microsoft.com/office/drawing/2014/main" id="{B902D33E-6D7A-0F49-B331-CE29DFDAA5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863" y="2459038"/>
            <a:ext cx="8548687"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FCD1D73F-5750-4A4C-B7F9-579C175CA179}"/>
              </a:ext>
            </a:extLst>
          </p:cNvPr>
          <p:cNvSpPr>
            <a:spLocks noGrp="1" noChangeArrowheads="1"/>
          </p:cNvSpPr>
          <p:nvPr>
            <p:ph type="title" idx="4294967295"/>
          </p:nvPr>
        </p:nvSpPr>
        <p:spPr>
          <a:xfrm>
            <a:off x="63500" y="114300"/>
            <a:ext cx="8229600" cy="407988"/>
          </a:xfrm>
        </p:spPr>
        <p:txBody>
          <a:bodyPr/>
          <a:lstStyle/>
          <a:p>
            <a:pPr algn="l" eaLnBrk="1" hangingPunct="1"/>
            <a:r>
              <a:rPr lang="en-US" altLang="en-US" sz="3200">
                <a:solidFill>
                  <a:schemeClr val="bg1"/>
                </a:solidFill>
              </a:rPr>
              <a:t>Explosions</a:t>
            </a:r>
          </a:p>
        </p:txBody>
      </p:sp>
      <p:sp>
        <p:nvSpPr>
          <p:cNvPr id="81923" name="Text Box 5">
            <a:extLst>
              <a:ext uri="{FF2B5EF4-FFF2-40B4-BE49-F238E27FC236}">
                <a16:creationId xmlns:a16="http://schemas.microsoft.com/office/drawing/2014/main" id="{11E59B85-429F-714E-B3F4-123914C058D5}"/>
              </a:ext>
            </a:extLst>
          </p:cNvPr>
          <p:cNvSpPr txBox="1">
            <a:spLocks noChangeArrowheads="1"/>
          </p:cNvSpPr>
          <p:nvPr/>
        </p:nvSpPr>
        <p:spPr bwMode="auto">
          <a:xfrm>
            <a:off x="50800" y="1535113"/>
            <a:ext cx="4140200" cy="321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17500" indent="-3175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spcAft>
                <a:spcPct val="20000"/>
              </a:spcAft>
              <a:buClr>
                <a:srgbClr val="93001B"/>
              </a:buClr>
              <a:buFont typeface="Wingdings" pitchFamily="2" charset="2"/>
              <a:buChar char="§"/>
            </a:pPr>
            <a:r>
              <a:rPr lang="en-US" altLang="en-US" sz="2700">
                <a:cs typeface="Arial" panose="020B0604020202020204" pitchFamily="34" charset="0"/>
              </a:rPr>
              <a:t>An </a:t>
            </a:r>
            <a:r>
              <a:rPr lang="en-US" altLang="en-US" sz="2700" b="1">
                <a:cs typeface="Arial" panose="020B0604020202020204" pitchFamily="34" charset="0"/>
              </a:rPr>
              <a:t>explosion </a:t>
            </a:r>
            <a:r>
              <a:rPr lang="en-US" altLang="en-US" sz="2700">
                <a:cs typeface="Arial" panose="020B0604020202020204" pitchFamily="34" charset="0"/>
              </a:rPr>
              <a:t>is the opposite of a collision.</a:t>
            </a:r>
          </a:p>
          <a:p>
            <a:pPr eaLnBrk="1" hangingPunct="1">
              <a:spcBef>
                <a:spcPct val="20000"/>
              </a:spcBef>
              <a:spcAft>
                <a:spcPct val="20000"/>
              </a:spcAft>
              <a:buClr>
                <a:srgbClr val="93001B"/>
              </a:buClr>
              <a:buFont typeface="Wingdings" pitchFamily="2" charset="2"/>
              <a:buChar char="§"/>
            </a:pPr>
            <a:r>
              <a:rPr lang="en-US" altLang="en-US" sz="2700">
                <a:cs typeface="Arial" panose="020B0604020202020204" pitchFamily="34" charset="0"/>
              </a:rPr>
              <a:t>The particles first </a:t>
            </a:r>
            <a:br>
              <a:rPr lang="en-US" altLang="en-US" sz="2700">
                <a:cs typeface="Arial" panose="020B0604020202020204" pitchFamily="34" charset="0"/>
              </a:rPr>
            </a:br>
            <a:r>
              <a:rPr lang="en-US" altLang="en-US" sz="2700">
                <a:cs typeface="Arial" panose="020B0604020202020204" pitchFamily="34" charset="0"/>
              </a:rPr>
              <a:t>have a brief, intense interaction, then </a:t>
            </a:r>
            <a:br>
              <a:rPr lang="en-US" altLang="en-US" sz="2700">
                <a:cs typeface="Arial" panose="020B0604020202020204" pitchFamily="34" charset="0"/>
              </a:rPr>
            </a:br>
            <a:r>
              <a:rPr lang="en-US" altLang="en-US" sz="2700">
                <a:cs typeface="Arial" panose="020B0604020202020204" pitchFamily="34" charset="0"/>
              </a:rPr>
              <a:t>they move apart </a:t>
            </a:r>
            <a:br>
              <a:rPr lang="en-US" altLang="en-US" sz="2700">
                <a:cs typeface="Arial" panose="020B0604020202020204" pitchFamily="34" charset="0"/>
              </a:rPr>
            </a:br>
            <a:r>
              <a:rPr lang="en-US" altLang="en-US" sz="2700">
                <a:cs typeface="Arial" panose="020B0604020202020204" pitchFamily="34" charset="0"/>
              </a:rPr>
              <a:t>from each other.</a:t>
            </a:r>
          </a:p>
        </p:txBody>
      </p:sp>
      <p:sp>
        <p:nvSpPr>
          <p:cNvPr id="81924" name="Text Box 6">
            <a:extLst>
              <a:ext uri="{FF2B5EF4-FFF2-40B4-BE49-F238E27FC236}">
                <a16:creationId xmlns:a16="http://schemas.microsoft.com/office/drawing/2014/main" id="{ACB81775-59E1-D744-81F6-66ED71A30930}"/>
              </a:ext>
            </a:extLst>
          </p:cNvPr>
          <p:cNvSpPr txBox="1">
            <a:spLocks noChangeArrowheads="1"/>
          </p:cNvSpPr>
          <p:nvPr/>
        </p:nvSpPr>
        <p:spPr bwMode="auto">
          <a:xfrm>
            <a:off x="52388" y="4724400"/>
            <a:ext cx="8636000" cy="157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17500" indent="-3175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spcAft>
                <a:spcPct val="20000"/>
              </a:spcAft>
              <a:buClr>
                <a:srgbClr val="93001B"/>
              </a:buClr>
              <a:buFont typeface="Wingdings" pitchFamily="2" charset="2"/>
              <a:buChar char="§"/>
            </a:pPr>
            <a:r>
              <a:rPr lang="en-US" altLang="en-US" sz="2700">
                <a:cs typeface="Arial" panose="020B0604020202020204" pitchFamily="34" charset="0"/>
              </a:rPr>
              <a:t>The explosive forces are </a:t>
            </a:r>
            <a:r>
              <a:rPr lang="en-US" altLang="en-US" sz="2700" i="1">
                <a:cs typeface="Arial" panose="020B0604020202020204" pitchFamily="34" charset="0"/>
              </a:rPr>
              <a:t>internal </a:t>
            </a:r>
            <a:r>
              <a:rPr lang="en-US" altLang="en-US" sz="2700">
                <a:cs typeface="Arial" panose="020B0604020202020204" pitchFamily="34" charset="0"/>
              </a:rPr>
              <a:t>forces.</a:t>
            </a:r>
          </a:p>
          <a:p>
            <a:pPr eaLnBrk="1" hangingPunct="1">
              <a:spcBef>
                <a:spcPct val="20000"/>
              </a:spcBef>
              <a:spcAft>
                <a:spcPct val="20000"/>
              </a:spcAft>
              <a:buClr>
                <a:srgbClr val="93001B"/>
              </a:buClr>
              <a:buFont typeface="Wingdings" pitchFamily="2" charset="2"/>
              <a:buChar char="§"/>
            </a:pPr>
            <a:r>
              <a:rPr lang="en-US" altLang="en-US" sz="2700">
                <a:cs typeface="Arial" panose="020B0604020202020204" pitchFamily="34" charset="0"/>
              </a:rPr>
              <a:t>If the system is isolated, its total momentum during the explosion will be conserved.</a:t>
            </a:r>
          </a:p>
        </p:txBody>
      </p:sp>
      <p:pic>
        <p:nvPicPr>
          <p:cNvPr id="81925" name="Picture 6" descr="09_00_Figure">
            <a:extLst>
              <a:ext uri="{FF2B5EF4-FFF2-40B4-BE49-F238E27FC236}">
                <a16:creationId xmlns:a16="http://schemas.microsoft.com/office/drawing/2014/main" id="{803152D2-61CA-0140-B4F0-288D1AB3EC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273"/>
          <a:stretch>
            <a:fillRect/>
          </a:stretch>
        </p:blipFill>
        <p:spPr bwMode="auto">
          <a:xfrm>
            <a:off x="4137025" y="1539875"/>
            <a:ext cx="4683125"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6" name="Rectangle 7">
            <a:extLst>
              <a:ext uri="{FF2B5EF4-FFF2-40B4-BE49-F238E27FC236}">
                <a16:creationId xmlns:a16="http://schemas.microsoft.com/office/drawing/2014/main" id="{4AE65DE8-D1C0-8E47-B721-635DF16AEFDF}"/>
              </a:ext>
            </a:extLst>
          </p:cNvPr>
          <p:cNvSpPr>
            <a:spLocks noChangeArrowheads="1"/>
          </p:cNvSpPr>
          <p:nvPr/>
        </p:nvSpPr>
        <p:spPr bwMode="auto">
          <a:xfrm>
            <a:off x="7848600" y="6489700"/>
            <a:ext cx="1219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3001B"/>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20000"/>
              </a:spcBef>
              <a:buClr>
                <a:srgbClr val="93001B"/>
              </a:buClr>
              <a:buFont typeface="Wingdings" pitchFamily="2" charset="2"/>
              <a:buNone/>
            </a:pPr>
            <a:r>
              <a:rPr lang="en-US" altLang="en-US" sz="1200"/>
              <a:t>Slide 9-78</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17" descr="CH9_PPT_Slide_78-79">
            <a:extLst>
              <a:ext uri="{FF2B5EF4-FFF2-40B4-BE49-F238E27FC236}">
                <a16:creationId xmlns:a16="http://schemas.microsoft.com/office/drawing/2014/main" id="{5E06BDD4-E5FA-104B-8212-315124268D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6857" b="22227"/>
          <a:stretch>
            <a:fillRect/>
          </a:stretch>
        </p:blipFill>
        <p:spPr bwMode="auto">
          <a:xfrm>
            <a:off x="4152900" y="2247900"/>
            <a:ext cx="4838700"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Rectangle 2">
            <a:extLst>
              <a:ext uri="{FF2B5EF4-FFF2-40B4-BE49-F238E27FC236}">
                <a16:creationId xmlns:a16="http://schemas.microsoft.com/office/drawing/2014/main" id="{93649697-0296-AF48-8D14-A0F09634E049}"/>
              </a:ext>
            </a:extLst>
          </p:cNvPr>
          <p:cNvSpPr>
            <a:spLocks noChangeArrowheads="1"/>
          </p:cNvSpPr>
          <p:nvPr/>
        </p:nvSpPr>
        <p:spPr bwMode="auto">
          <a:xfrm>
            <a:off x="76200" y="88900"/>
            <a:ext cx="740727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a:solidFill>
                  <a:schemeClr val="bg1"/>
                </a:solidFill>
              </a:rPr>
              <a:t>QuickCheck 9.11</a:t>
            </a:r>
          </a:p>
        </p:txBody>
      </p:sp>
      <p:sp>
        <p:nvSpPr>
          <p:cNvPr id="82948" name="Text Box 4">
            <a:extLst>
              <a:ext uri="{FF2B5EF4-FFF2-40B4-BE49-F238E27FC236}">
                <a16:creationId xmlns:a16="http://schemas.microsoft.com/office/drawing/2014/main" id="{4093A0D8-8A08-2E4F-98C3-601D7508AAD7}"/>
              </a:ext>
            </a:extLst>
          </p:cNvPr>
          <p:cNvSpPr txBox="1">
            <a:spLocks/>
          </p:cNvSpPr>
          <p:nvPr/>
        </p:nvSpPr>
        <p:spPr bwMode="auto">
          <a:xfrm>
            <a:off x="392113" y="1155700"/>
            <a:ext cx="6846887"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82296" tIns="41148" rIns="82296" bIns="41148">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600"/>
              <a:t>The two boxes are on a frictionless surface. They had been sitting together at rest, but an explosion between them has </a:t>
            </a:r>
            <a:br>
              <a:rPr lang="en-US" altLang="en-US" sz="2600"/>
            </a:br>
            <a:r>
              <a:rPr lang="en-US" altLang="en-US" sz="2600"/>
              <a:t>just pushed them apart. How </a:t>
            </a:r>
            <a:br>
              <a:rPr lang="en-US" altLang="en-US" sz="2600"/>
            </a:br>
            <a:r>
              <a:rPr lang="en-US" altLang="en-US" sz="2600"/>
              <a:t>fast is the 2 kg box going?</a:t>
            </a:r>
          </a:p>
        </p:txBody>
      </p:sp>
      <p:sp>
        <p:nvSpPr>
          <p:cNvPr id="82949" name="Text Box 5">
            <a:extLst>
              <a:ext uri="{FF2B5EF4-FFF2-40B4-BE49-F238E27FC236}">
                <a16:creationId xmlns:a16="http://schemas.microsoft.com/office/drawing/2014/main" id="{463FF25F-7D86-7E45-AD43-7A5737856E7B}"/>
              </a:ext>
            </a:extLst>
          </p:cNvPr>
          <p:cNvSpPr txBox="1">
            <a:spLocks/>
          </p:cNvSpPr>
          <p:nvPr/>
        </p:nvSpPr>
        <p:spPr bwMode="auto">
          <a:xfrm>
            <a:off x="381000" y="3517900"/>
            <a:ext cx="8310563"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82296" tIns="41148" rIns="82296" bIns="41148">
            <a:spAutoFit/>
          </a:bodyPr>
          <a:lstStyle>
            <a:lvl1pPr marL="596900" indent="-596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40000"/>
              </a:lnSpc>
              <a:buFont typeface="Arial" panose="020B0604020202020204" pitchFamily="34" charset="0"/>
              <a:buAutoNum type="alphaUcPeriod"/>
            </a:pPr>
            <a:r>
              <a:rPr lang="en-US" altLang="en-US"/>
              <a:t>1 m/s. </a:t>
            </a:r>
          </a:p>
          <a:p>
            <a:pPr eaLnBrk="1" hangingPunct="1">
              <a:lnSpc>
                <a:spcPct val="140000"/>
              </a:lnSpc>
              <a:buFont typeface="Arial" panose="020B0604020202020204" pitchFamily="34" charset="0"/>
              <a:buAutoNum type="alphaUcPeriod"/>
            </a:pPr>
            <a:r>
              <a:rPr lang="en-US" altLang="en-US"/>
              <a:t>2 m/s.</a:t>
            </a:r>
          </a:p>
          <a:p>
            <a:pPr eaLnBrk="1" hangingPunct="1">
              <a:lnSpc>
                <a:spcPct val="140000"/>
              </a:lnSpc>
              <a:buFont typeface="Arial" panose="020B0604020202020204" pitchFamily="34" charset="0"/>
              <a:buAutoNum type="alphaUcPeriod"/>
            </a:pPr>
            <a:r>
              <a:rPr lang="en-US" altLang="en-US"/>
              <a:t>4 m/s.</a:t>
            </a:r>
          </a:p>
          <a:p>
            <a:pPr eaLnBrk="1" hangingPunct="1">
              <a:lnSpc>
                <a:spcPct val="140000"/>
              </a:lnSpc>
              <a:buFont typeface="Arial" panose="020B0604020202020204" pitchFamily="34" charset="0"/>
              <a:buAutoNum type="alphaUcPeriod"/>
            </a:pPr>
            <a:r>
              <a:rPr lang="en-US" altLang="en-US"/>
              <a:t>8 m/s.</a:t>
            </a:r>
          </a:p>
          <a:p>
            <a:pPr eaLnBrk="1" hangingPunct="1">
              <a:lnSpc>
                <a:spcPct val="140000"/>
              </a:lnSpc>
              <a:buFont typeface="Arial" panose="020B0604020202020204" pitchFamily="34" charset="0"/>
              <a:buAutoNum type="alphaUcPeriod"/>
            </a:pPr>
            <a:r>
              <a:rPr lang="en-US" altLang="en-US"/>
              <a:t>There’s not enough information to tell.</a:t>
            </a:r>
          </a:p>
        </p:txBody>
      </p:sp>
      <p:sp>
        <p:nvSpPr>
          <p:cNvPr id="82950" name="Rectangle 18">
            <a:extLst>
              <a:ext uri="{FF2B5EF4-FFF2-40B4-BE49-F238E27FC236}">
                <a16:creationId xmlns:a16="http://schemas.microsoft.com/office/drawing/2014/main" id="{0F4F748E-208E-CF48-A238-EAE3ECF780CE}"/>
              </a:ext>
            </a:extLst>
          </p:cNvPr>
          <p:cNvSpPr>
            <a:spLocks noChangeArrowheads="1"/>
          </p:cNvSpPr>
          <p:nvPr/>
        </p:nvSpPr>
        <p:spPr bwMode="auto">
          <a:xfrm>
            <a:off x="7848600" y="6489700"/>
            <a:ext cx="1219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3001B"/>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20000"/>
              </a:spcBef>
              <a:buClr>
                <a:srgbClr val="93001B"/>
              </a:buClr>
              <a:buFont typeface="Wingdings" pitchFamily="2" charset="2"/>
              <a:buNone/>
            </a:pPr>
            <a:r>
              <a:rPr lang="en-US" altLang="en-US" sz="1200"/>
              <a:t>Slide 9-79</a:t>
            </a: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CH9_PPT_Slide_78-79">
            <a:extLst>
              <a:ext uri="{FF2B5EF4-FFF2-40B4-BE49-F238E27FC236}">
                <a16:creationId xmlns:a16="http://schemas.microsoft.com/office/drawing/2014/main" id="{43C42B0F-1DDB-6744-A972-573F4D6D1E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6857" b="22227"/>
          <a:stretch>
            <a:fillRect/>
          </a:stretch>
        </p:blipFill>
        <p:spPr bwMode="auto">
          <a:xfrm>
            <a:off x="4152900" y="2247900"/>
            <a:ext cx="4838700"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Rectangle 2">
            <a:extLst>
              <a:ext uri="{FF2B5EF4-FFF2-40B4-BE49-F238E27FC236}">
                <a16:creationId xmlns:a16="http://schemas.microsoft.com/office/drawing/2014/main" id="{AFF28493-6264-A541-A027-40BCE067B9CB}"/>
              </a:ext>
            </a:extLst>
          </p:cNvPr>
          <p:cNvSpPr>
            <a:spLocks noChangeArrowheads="1"/>
          </p:cNvSpPr>
          <p:nvPr/>
        </p:nvSpPr>
        <p:spPr bwMode="auto">
          <a:xfrm>
            <a:off x="76200" y="88900"/>
            <a:ext cx="740727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a:solidFill>
                  <a:schemeClr val="bg1"/>
                </a:solidFill>
              </a:rPr>
              <a:t>QuickCheck 9.11</a:t>
            </a:r>
          </a:p>
        </p:txBody>
      </p:sp>
      <p:sp>
        <p:nvSpPr>
          <p:cNvPr id="83972" name="Text Box 4">
            <a:extLst>
              <a:ext uri="{FF2B5EF4-FFF2-40B4-BE49-F238E27FC236}">
                <a16:creationId xmlns:a16="http://schemas.microsoft.com/office/drawing/2014/main" id="{B579EDD1-14B8-6F4B-9DF3-F065CCB4F86C}"/>
              </a:ext>
            </a:extLst>
          </p:cNvPr>
          <p:cNvSpPr txBox="1">
            <a:spLocks/>
          </p:cNvSpPr>
          <p:nvPr/>
        </p:nvSpPr>
        <p:spPr bwMode="auto">
          <a:xfrm>
            <a:off x="392113" y="1155700"/>
            <a:ext cx="6846887"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82296" tIns="41148" rIns="82296" bIns="41148">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600"/>
              <a:t>The two boxes are on a frictionless surface. They had been sitting together at rest, but an explosion between them has </a:t>
            </a:r>
            <a:br>
              <a:rPr lang="en-US" altLang="en-US" sz="2600"/>
            </a:br>
            <a:r>
              <a:rPr lang="en-US" altLang="en-US" sz="2600"/>
              <a:t>just pushed them apart. How </a:t>
            </a:r>
            <a:br>
              <a:rPr lang="en-US" altLang="en-US" sz="2600"/>
            </a:br>
            <a:r>
              <a:rPr lang="en-US" altLang="en-US" sz="2600"/>
              <a:t>fast is the 2 kg box going?</a:t>
            </a:r>
          </a:p>
        </p:txBody>
      </p:sp>
      <p:sp>
        <p:nvSpPr>
          <p:cNvPr id="83973" name="Text Box 5">
            <a:extLst>
              <a:ext uri="{FF2B5EF4-FFF2-40B4-BE49-F238E27FC236}">
                <a16:creationId xmlns:a16="http://schemas.microsoft.com/office/drawing/2014/main" id="{53361D1A-BAE5-194E-8D9B-10CA7672A827}"/>
              </a:ext>
            </a:extLst>
          </p:cNvPr>
          <p:cNvSpPr txBox="1">
            <a:spLocks/>
          </p:cNvSpPr>
          <p:nvPr/>
        </p:nvSpPr>
        <p:spPr bwMode="auto">
          <a:xfrm>
            <a:off x="381000" y="3517900"/>
            <a:ext cx="8310563"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82296" tIns="41148" rIns="82296" bIns="41148">
            <a:spAutoFit/>
          </a:bodyPr>
          <a:lstStyle>
            <a:lvl1pPr marL="596900" indent="-596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40000"/>
              </a:lnSpc>
              <a:buFont typeface="Arial" panose="020B0604020202020204" pitchFamily="34" charset="0"/>
              <a:buAutoNum type="alphaUcPeriod"/>
            </a:pPr>
            <a:r>
              <a:rPr lang="en-US" altLang="en-US"/>
              <a:t>1 m/s. </a:t>
            </a:r>
          </a:p>
          <a:p>
            <a:pPr eaLnBrk="1" hangingPunct="1">
              <a:lnSpc>
                <a:spcPct val="140000"/>
              </a:lnSpc>
              <a:buFont typeface="Arial" panose="020B0604020202020204" pitchFamily="34" charset="0"/>
              <a:buAutoNum type="alphaUcPeriod"/>
            </a:pPr>
            <a:r>
              <a:rPr lang="en-US" altLang="en-US" b="1"/>
              <a:t>2 m/s.</a:t>
            </a:r>
            <a:endParaRPr lang="en-US" altLang="en-US"/>
          </a:p>
          <a:p>
            <a:pPr eaLnBrk="1" hangingPunct="1">
              <a:lnSpc>
                <a:spcPct val="140000"/>
              </a:lnSpc>
              <a:buFont typeface="Arial" panose="020B0604020202020204" pitchFamily="34" charset="0"/>
              <a:buAutoNum type="alphaUcPeriod"/>
            </a:pPr>
            <a:r>
              <a:rPr lang="en-US" altLang="en-US"/>
              <a:t>4 m/s.</a:t>
            </a:r>
          </a:p>
          <a:p>
            <a:pPr eaLnBrk="1" hangingPunct="1">
              <a:lnSpc>
                <a:spcPct val="140000"/>
              </a:lnSpc>
              <a:buFont typeface="Arial" panose="020B0604020202020204" pitchFamily="34" charset="0"/>
              <a:buAutoNum type="alphaUcPeriod"/>
            </a:pPr>
            <a:r>
              <a:rPr lang="en-US" altLang="en-US"/>
              <a:t>8 m/s.</a:t>
            </a:r>
          </a:p>
          <a:p>
            <a:pPr eaLnBrk="1" hangingPunct="1">
              <a:lnSpc>
                <a:spcPct val="140000"/>
              </a:lnSpc>
              <a:buFont typeface="Arial" panose="020B0604020202020204" pitchFamily="34" charset="0"/>
              <a:buAutoNum type="alphaUcPeriod"/>
            </a:pPr>
            <a:r>
              <a:rPr lang="en-US" altLang="en-US"/>
              <a:t>There’s not enough information to tell.</a:t>
            </a:r>
          </a:p>
        </p:txBody>
      </p:sp>
      <p:graphicFrame>
        <p:nvGraphicFramePr>
          <p:cNvPr id="83974" name="Object 6">
            <a:extLst>
              <a:ext uri="{FF2B5EF4-FFF2-40B4-BE49-F238E27FC236}">
                <a16:creationId xmlns:a16="http://schemas.microsoft.com/office/drawing/2014/main" id="{75A9602D-A0CB-9B4D-B40D-E1F4DFDD8905}"/>
              </a:ext>
            </a:extLst>
          </p:cNvPr>
          <p:cNvGraphicFramePr>
            <a:graphicFrameLocks noChangeAspect="1"/>
          </p:cNvGraphicFramePr>
          <p:nvPr/>
        </p:nvGraphicFramePr>
        <p:xfrm>
          <a:off x="33338" y="4152900"/>
          <a:ext cx="403225" cy="371475"/>
        </p:xfrm>
        <a:graphic>
          <a:graphicData uri="http://schemas.openxmlformats.org/presentationml/2006/ole">
            <mc:AlternateContent xmlns:mc="http://schemas.openxmlformats.org/markup-compatibility/2006">
              <mc:Choice xmlns:v="urn:schemas-microsoft-com:vml" Requires="v">
                <p:oleObj spid="_x0000_s83985" name="Photo Editor Photo" r:id="rId5" imgW="635000" imgH="584200" progId="MSPhotoEd.3">
                  <p:embed/>
                </p:oleObj>
              </mc:Choice>
              <mc:Fallback>
                <p:oleObj name="Photo Editor Photo" r:id="rId5" imgW="635000" imgH="584200" progId="MSPhotoEd.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338" y="4152900"/>
                        <a:ext cx="403225" cy="371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3975" name="Rectangle 7">
            <a:extLst>
              <a:ext uri="{FF2B5EF4-FFF2-40B4-BE49-F238E27FC236}">
                <a16:creationId xmlns:a16="http://schemas.microsoft.com/office/drawing/2014/main" id="{0FA23221-75F6-6941-BB78-8D4781524586}"/>
              </a:ext>
            </a:extLst>
          </p:cNvPr>
          <p:cNvSpPr>
            <a:spLocks noChangeArrowheads="1"/>
          </p:cNvSpPr>
          <p:nvPr/>
        </p:nvSpPr>
        <p:spPr bwMode="auto">
          <a:xfrm>
            <a:off x="7848600" y="6489700"/>
            <a:ext cx="1219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3001B"/>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20000"/>
              </a:spcBef>
              <a:buClr>
                <a:srgbClr val="93001B"/>
              </a:buClr>
              <a:buFont typeface="Wingdings" pitchFamily="2" charset="2"/>
              <a:buNone/>
            </a:pPr>
            <a:r>
              <a:rPr lang="en-US" altLang="en-US" sz="1200"/>
              <a:t>Slide 9-80</a:t>
            </a:r>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3CEA4559-11B8-2F41-91BB-29E195AABBFD}"/>
              </a:ext>
            </a:extLst>
          </p:cNvPr>
          <p:cNvSpPr>
            <a:spLocks noGrp="1" noChangeArrowheads="1"/>
          </p:cNvSpPr>
          <p:nvPr>
            <p:ph type="title" idx="4294967295"/>
          </p:nvPr>
        </p:nvSpPr>
        <p:spPr>
          <a:xfrm>
            <a:off x="63500" y="88900"/>
            <a:ext cx="8305800" cy="457200"/>
          </a:xfrm>
        </p:spPr>
        <p:txBody>
          <a:bodyPr/>
          <a:lstStyle/>
          <a:p>
            <a:pPr algn="l" eaLnBrk="1" hangingPunct="1"/>
            <a:r>
              <a:rPr lang="en-US" altLang="en-US" sz="3200">
                <a:solidFill>
                  <a:schemeClr val="bg1"/>
                </a:solidFill>
              </a:rPr>
              <a:t>Example 9.7 Recoil</a:t>
            </a:r>
          </a:p>
        </p:txBody>
      </p:sp>
      <p:sp>
        <p:nvSpPr>
          <p:cNvPr id="84995" name="Rectangle 4">
            <a:extLst>
              <a:ext uri="{FF2B5EF4-FFF2-40B4-BE49-F238E27FC236}">
                <a16:creationId xmlns:a16="http://schemas.microsoft.com/office/drawing/2014/main" id="{2DB497E6-6A93-BE4B-B095-A3C160DC9ADD}"/>
              </a:ext>
            </a:extLst>
          </p:cNvPr>
          <p:cNvSpPr>
            <a:spLocks noChangeArrowheads="1"/>
          </p:cNvSpPr>
          <p:nvPr/>
        </p:nvSpPr>
        <p:spPr bwMode="auto">
          <a:xfrm>
            <a:off x="7848600" y="6489700"/>
            <a:ext cx="1219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3001B"/>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20000"/>
              </a:spcBef>
              <a:buClr>
                <a:srgbClr val="93001B"/>
              </a:buClr>
              <a:buFont typeface="Wingdings" pitchFamily="2" charset="2"/>
              <a:buNone/>
            </a:pPr>
            <a:r>
              <a:rPr lang="en-US" altLang="en-US" sz="1200"/>
              <a:t>Slide 9-81</a:t>
            </a:r>
          </a:p>
        </p:txBody>
      </p:sp>
      <p:pic>
        <p:nvPicPr>
          <p:cNvPr id="84996" name="Picture 5" descr="CH9_PPT_Slide_9-81">
            <a:extLst>
              <a:ext uri="{FF2B5EF4-FFF2-40B4-BE49-F238E27FC236}">
                <a16:creationId xmlns:a16="http://schemas.microsoft.com/office/drawing/2014/main" id="{B127C977-2DC7-714B-A7BB-40ABB3E855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7475" y="2765425"/>
            <a:ext cx="6365875"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AEFDAC2B-5466-6644-98BD-1DAF15AA297F}"/>
              </a:ext>
            </a:extLst>
          </p:cNvPr>
          <p:cNvSpPr>
            <a:spLocks noGrp="1" noChangeArrowheads="1"/>
          </p:cNvSpPr>
          <p:nvPr>
            <p:ph type="title" idx="4294967295"/>
          </p:nvPr>
        </p:nvSpPr>
        <p:spPr>
          <a:xfrm>
            <a:off x="63500" y="50800"/>
            <a:ext cx="8305800" cy="533400"/>
          </a:xfrm>
        </p:spPr>
        <p:txBody>
          <a:bodyPr/>
          <a:lstStyle/>
          <a:p>
            <a:pPr algn="l" eaLnBrk="1" hangingPunct="1"/>
            <a:r>
              <a:rPr lang="en-US" altLang="en-US" sz="3200">
                <a:solidFill>
                  <a:schemeClr val="bg1"/>
                </a:solidFill>
              </a:rPr>
              <a:t>Example 9.7 Recoil</a:t>
            </a:r>
          </a:p>
        </p:txBody>
      </p:sp>
      <p:sp>
        <p:nvSpPr>
          <p:cNvPr id="86019" name="Rectangle 4">
            <a:extLst>
              <a:ext uri="{FF2B5EF4-FFF2-40B4-BE49-F238E27FC236}">
                <a16:creationId xmlns:a16="http://schemas.microsoft.com/office/drawing/2014/main" id="{FA452779-D47D-FD4B-956C-8666DD0CDAA1}"/>
              </a:ext>
            </a:extLst>
          </p:cNvPr>
          <p:cNvSpPr>
            <a:spLocks noChangeArrowheads="1"/>
          </p:cNvSpPr>
          <p:nvPr/>
        </p:nvSpPr>
        <p:spPr bwMode="auto">
          <a:xfrm>
            <a:off x="7848600" y="6489700"/>
            <a:ext cx="1219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3001B"/>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20000"/>
              </a:spcBef>
              <a:buClr>
                <a:srgbClr val="93001B"/>
              </a:buClr>
              <a:buFont typeface="Wingdings" pitchFamily="2" charset="2"/>
              <a:buNone/>
            </a:pPr>
            <a:r>
              <a:rPr lang="en-US" altLang="en-US" sz="1200"/>
              <a:t>Slide 9-82</a:t>
            </a:r>
          </a:p>
        </p:txBody>
      </p:sp>
      <p:pic>
        <p:nvPicPr>
          <p:cNvPr id="86020" name="Picture 5" descr="CH9_PPT_Slide_9-82">
            <a:extLst>
              <a:ext uri="{FF2B5EF4-FFF2-40B4-BE49-F238E27FC236}">
                <a16:creationId xmlns:a16="http://schemas.microsoft.com/office/drawing/2014/main" id="{32EBD555-7884-DB4F-87FA-066726F26F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863" y="2693988"/>
            <a:ext cx="8548687" cy="146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FD22CC33-4D08-414E-BACC-5D7A3952C9C6}"/>
              </a:ext>
            </a:extLst>
          </p:cNvPr>
          <p:cNvSpPr>
            <a:spLocks noGrp="1" noChangeArrowheads="1"/>
          </p:cNvSpPr>
          <p:nvPr>
            <p:ph type="title" idx="4294967295"/>
          </p:nvPr>
        </p:nvSpPr>
        <p:spPr>
          <a:xfrm>
            <a:off x="63500" y="114300"/>
            <a:ext cx="8305800" cy="411163"/>
          </a:xfrm>
        </p:spPr>
        <p:txBody>
          <a:bodyPr/>
          <a:lstStyle/>
          <a:p>
            <a:pPr algn="l" eaLnBrk="1" hangingPunct="1"/>
            <a:r>
              <a:rPr lang="en-US" altLang="en-US" sz="3200">
                <a:solidFill>
                  <a:schemeClr val="bg1"/>
                </a:solidFill>
              </a:rPr>
              <a:t>Example 9.7 Recoil</a:t>
            </a:r>
          </a:p>
        </p:txBody>
      </p:sp>
      <p:pic>
        <p:nvPicPr>
          <p:cNvPr id="87043" name="Picture 5" descr="09_21_Figure">
            <a:extLst>
              <a:ext uri="{FF2B5EF4-FFF2-40B4-BE49-F238E27FC236}">
                <a16:creationId xmlns:a16="http://schemas.microsoft.com/office/drawing/2014/main" id="{50498C79-0B87-5745-8E7C-A406330ECA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151"/>
          <a:stretch>
            <a:fillRect/>
          </a:stretch>
        </p:blipFill>
        <p:spPr bwMode="auto">
          <a:xfrm>
            <a:off x="2298700" y="3143250"/>
            <a:ext cx="44577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4" name="Rectangle 6">
            <a:extLst>
              <a:ext uri="{FF2B5EF4-FFF2-40B4-BE49-F238E27FC236}">
                <a16:creationId xmlns:a16="http://schemas.microsoft.com/office/drawing/2014/main" id="{2C0569E2-0147-3B42-8053-787F15DE0A3D}"/>
              </a:ext>
            </a:extLst>
          </p:cNvPr>
          <p:cNvSpPr>
            <a:spLocks noChangeArrowheads="1"/>
          </p:cNvSpPr>
          <p:nvPr/>
        </p:nvSpPr>
        <p:spPr bwMode="auto">
          <a:xfrm>
            <a:off x="7848600" y="6489700"/>
            <a:ext cx="1219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3001B"/>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20000"/>
              </a:spcBef>
              <a:buClr>
                <a:srgbClr val="93001B"/>
              </a:buClr>
              <a:buFont typeface="Wingdings" pitchFamily="2" charset="2"/>
              <a:buNone/>
            </a:pPr>
            <a:r>
              <a:rPr lang="en-US" altLang="en-US" sz="1200"/>
              <a:t>Slide 9-83</a:t>
            </a:r>
          </a:p>
        </p:txBody>
      </p:sp>
      <p:pic>
        <p:nvPicPr>
          <p:cNvPr id="87045" name="Picture 7" descr="CH9_PPT_Slide_9-83">
            <a:extLst>
              <a:ext uri="{FF2B5EF4-FFF2-40B4-BE49-F238E27FC236}">
                <a16:creationId xmlns:a16="http://schemas.microsoft.com/office/drawing/2014/main" id="{1E94C256-1FD7-C84B-A248-9FE2C04454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2750" y="1489075"/>
            <a:ext cx="5778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D514ACF4-6757-3449-9A2C-9D611830F292}"/>
              </a:ext>
            </a:extLst>
          </p:cNvPr>
          <p:cNvSpPr>
            <a:spLocks noGrp="1" noChangeArrowheads="1"/>
          </p:cNvSpPr>
          <p:nvPr>
            <p:ph type="title" idx="4294967295"/>
          </p:nvPr>
        </p:nvSpPr>
        <p:spPr>
          <a:xfrm>
            <a:off x="63500" y="12700"/>
            <a:ext cx="8305800" cy="609600"/>
          </a:xfrm>
        </p:spPr>
        <p:txBody>
          <a:bodyPr/>
          <a:lstStyle/>
          <a:p>
            <a:pPr algn="l" eaLnBrk="1" hangingPunct="1"/>
            <a:r>
              <a:rPr lang="en-US" altLang="en-US" sz="3200">
                <a:solidFill>
                  <a:schemeClr val="bg1"/>
                </a:solidFill>
              </a:rPr>
              <a:t>Example 9.7 Recoil</a:t>
            </a:r>
          </a:p>
        </p:txBody>
      </p:sp>
      <p:sp>
        <p:nvSpPr>
          <p:cNvPr id="88067" name="Rectangle 4">
            <a:extLst>
              <a:ext uri="{FF2B5EF4-FFF2-40B4-BE49-F238E27FC236}">
                <a16:creationId xmlns:a16="http://schemas.microsoft.com/office/drawing/2014/main" id="{7939DCC9-7935-1842-957B-E8987D3BE9D0}"/>
              </a:ext>
            </a:extLst>
          </p:cNvPr>
          <p:cNvSpPr>
            <a:spLocks noChangeArrowheads="1"/>
          </p:cNvSpPr>
          <p:nvPr/>
        </p:nvSpPr>
        <p:spPr bwMode="auto">
          <a:xfrm>
            <a:off x="7848600" y="6489700"/>
            <a:ext cx="1219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3001B"/>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20000"/>
              </a:spcBef>
              <a:buClr>
                <a:srgbClr val="93001B"/>
              </a:buClr>
              <a:buFont typeface="Wingdings" pitchFamily="2" charset="2"/>
              <a:buNone/>
            </a:pPr>
            <a:r>
              <a:rPr lang="en-US" altLang="en-US" sz="1200"/>
              <a:t>Slide 9-84</a:t>
            </a:r>
          </a:p>
        </p:txBody>
      </p:sp>
      <p:pic>
        <p:nvPicPr>
          <p:cNvPr id="88068" name="Picture 5" descr="CH9_PPT_Slide_9-84">
            <a:extLst>
              <a:ext uri="{FF2B5EF4-FFF2-40B4-BE49-F238E27FC236}">
                <a16:creationId xmlns:a16="http://schemas.microsoft.com/office/drawing/2014/main" id="{CD03B45A-2A3C-ED4C-8AA0-77C95E12C3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863" y="2581275"/>
            <a:ext cx="8548687" cy="169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5" descr="09_23_Figure">
            <a:extLst>
              <a:ext uri="{FF2B5EF4-FFF2-40B4-BE49-F238E27FC236}">
                <a16:creationId xmlns:a16="http://schemas.microsoft.com/office/drawing/2014/main" id="{B2EDDFCF-73DD-F343-91D6-40D9BF40F2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399"/>
          <a:stretch>
            <a:fillRect/>
          </a:stretch>
        </p:blipFill>
        <p:spPr bwMode="auto">
          <a:xfrm>
            <a:off x="5089525" y="1498600"/>
            <a:ext cx="3902075"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Rectangle 2">
            <a:extLst>
              <a:ext uri="{FF2B5EF4-FFF2-40B4-BE49-F238E27FC236}">
                <a16:creationId xmlns:a16="http://schemas.microsoft.com/office/drawing/2014/main" id="{BDC7F7F4-E1B2-7241-B6BB-A5E53425C179}"/>
              </a:ext>
            </a:extLst>
          </p:cNvPr>
          <p:cNvSpPr>
            <a:spLocks noGrp="1" noChangeArrowheads="1"/>
          </p:cNvSpPr>
          <p:nvPr>
            <p:ph type="title" idx="4294967295"/>
          </p:nvPr>
        </p:nvSpPr>
        <p:spPr>
          <a:xfrm>
            <a:off x="63500" y="76200"/>
            <a:ext cx="8229600" cy="476250"/>
          </a:xfrm>
        </p:spPr>
        <p:txBody>
          <a:bodyPr/>
          <a:lstStyle/>
          <a:p>
            <a:pPr algn="l" eaLnBrk="1" hangingPunct="1"/>
            <a:r>
              <a:rPr lang="en-US" altLang="en-US" sz="3200">
                <a:solidFill>
                  <a:schemeClr val="bg1"/>
                </a:solidFill>
              </a:rPr>
              <a:t>Rocket or Jet Propulsion</a:t>
            </a:r>
          </a:p>
        </p:txBody>
      </p:sp>
      <p:sp>
        <p:nvSpPr>
          <p:cNvPr id="89092" name="Text Box 5">
            <a:extLst>
              <a:ext uri="{FF2B5EF4-FFF2-40B4-BE49-F238E27FC236}">
                <a16:creationId xmlns:a16="http://schemas.microsoft.com/office/drawing/2014/main" id="{1BF1A7BB-1F77-9248-94AB-E2E2D3576F46}"/>
              </a:ext>
            </a:extLst>
          </p:cNvPr>
          <p:cNvSpPr txBox="1">
            <a:spLocks noChangeArrowheads="1"/>
          </p:cNvSpPr>
          <p:nvPr/>
        </p:nvSpPr>
        <p:spPr bwMode="auto">
          <a:xfrm>
            <a:off x="50800" y="1184275"/>
            <a:ext cx="8204200" cy="516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17500" indent="-3175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5000"/>
              </a:lnSpc>
              <a:spcBef>
                <a:spcPct val="15000"/>
              </a:spcBef>
              <a:spcAft>
                <a:spcPct val="15000"/>
              </a:spcAft>
              <a:buClr>
                <a:srgbClr val="93001B"/>
              </a:buClr>
              <a:buFont typeface="Wingdings" pitchFamily="2" charset="2"/>
              <a:buChar char="§"/>
            </a:pPr>
            <a:r>
              <a:rPr lang="en-US" altLang="en-US" sz="2600">
                <a:cs typeface="Arial" panose="020B0604020202020204" pitchFamily="34" charset="0"/>
              </a:rPr>
              <a:t>The figure shows a rocket </a:t>
            </a:r>
            <a:br>
              <a:rPr lang="en-US" altLang="en-US" sz="2600">
                <a:cs typeface="Arial" panose="020B0604020202020204" pitchFamily="34" charset="0"/>
              </a:rPr>
            </a:br>
            <a:r>
              <a:rPr lang="en-US" altLang="en-US" sz="2600">
                <a:cs typeface="Arial" panose="020B0604020202020204" pitchFamily="34" charset="0"/>
              </a:rPr>
              <a:t>with a parcel of fuel on board.</a:t>
            </a:r>
          </a:p>
          <a:p>
            <a:pPr eaLnBrk="1" hangingPunct="1">
              <a:lnSpc>
                <a:spcPct val="95000"/>
              </a:lnSpc>
              <a:spcBef>
                <a:spcPct val="15000"/>
              </a:spcBef>
              <a:spcAft>
                <a:spcPct val="15000"/>
              </a:spcAft>
              <a:buClr>
                <a:srgbClr val="93001B"/>
              </a:buClr>
              <a:buFont typeface="Wingdings" pitchFamily="2" charset="2"/>
              <a:buChar char="§"/>
            </a:pPr>
            <a:r>
              <a:rPr lang="en-US" altLang="en-US" sz="2600">
                <a:cs typeface="Arial" panose="020B0604020202020204" pitchFamily="34" charset="0"/>
              </a:rPr>
              <a:t>If we choose rocket </a:t>
            </a:r>
            <a:r>
              <a:rPr lang="en-US" altLang="en-US" sz="2600">
                <a:cs typeface="Arial" panose="020B0604020202020204" pitchFamily="34" charset="0"/>
                <a:sym typeface="Symbol" pitchFamily="2" charset="2"/>
              </a:rPr>
              <a:t></a:t>
            </a:r>
            <a:r>
              <a:rPr lang="en-US" altLang="en-US" sz="2600">
                <a:cs typeface="Arial" panose="020B0604020202020204" pitchFamily="34" charset="0"/>
              </a:rPr>
              <a:t> gases </a:t>
            </a:r>
            <a:br>
              <a:rPr lang="en-US" altLang="en-US" sz="2600">
                <a:cs typeface="Arial" panose="020B0604020202020204" pitchFamily="34" charset="0"/>
              </a:rPr>
            </a:br>
            <a:r>
              <a:rPr lang="en-US" altLang="en-US" sz="2600">
                <a:cs typeface="Arial" panose="020B0604020202020204" pitchFamily="34" charset="0"/>
              </a:rPr>
              <a:t>to be the system, the burning </a:t>
            </a:r>
            <a:br>
              <a:rPr lang="en-US" altLang="en-US" sz="2600">
                <a:cs typeface="Arial" panose="020B0604020202020204" pitchFamily="34" charset="0"/>
              </a:rPr>
            </a:br>
            <a:r>
              <a:rPr lang="en-US" altLang="en-US" sz="2600">
                <a:cs typeface="Arial" panose="020B0604020202020204" pitchFamily="34" charset="0"/>
              </a:rPr>
              <a:t>and expulsion are both </a:t>
            </a:r>
            <a:br>
              <a:rPr lang="en-US" altLang="en-US" sz="2600">
                <a:cs typeface="Arial" panose="020B0604020202020204" pitchFamily="34" charset="0"/>
              </a:rPr>
            </a:br>
            <a:r>
              <a:rPr lang="en-US" altLang="en-US" sz="2600">
                <a:cs typeface="Arial" panose="020B0604020202020204" pitchFamily="34" charset="0"/>
              </a:rPr>
              <a:t>internal forces.</a:t>
            </a:r>
          </a:p>
          <a:p>
            <a:pPr eaLnBrk="1" hangingPunct="1">
              <a:lnSpc>
                <a:spcPct val="95000"/>
              </a:lnSpc>
              <a:spcBef>
                <a:spcPct val="15000"/>
              </a:spcBef>
              <a:spcAft>
                <a:spcPct val="15000"/>
              </a:spcAft>
              <a:buClr>
                <a:srgbClr val="93001B"/>
              </a:buClr>
              <a:buFont typeface="Wingdings" pitchFamily="2" charset="2"/>
              <a:buChar char="§"/>
            </a:pPr>
            <a:r>
              <a:rPr lang="en-US" altLang="en-US" sz="2600">
                <a:cs typeface="Arial" panose="020B0604020202020204" pitchFamily="34" charset="0"/>
              </a:rPr>
              <a:t>The exhaust gases gain </a:t>
            </a:r>
            <a:br>
              <a:rPr lang="en-US" altLang="en-US" sz="2600">
                <a:cs typeface="Arial" panose="020B0604020202020204" pitchFamily="34" charset="0"/>
              </a:rPr>
            </a:br>
            <a:r>
              <a:rPr lang="en-US" altLang="en-US" sz="2600">
                <a:cs typeface="Arial" panose="020B0604020202020204" pitchFamily="34" charset="0"/>
              </a:rPr>
              <a:t>backward momentum as </a:t>
            </a:r>
            <a:br>
              <a:rPr lang="en-US" altLang="en-US" sz="2600">
                <a:cs typeface="Arial" panose="020B0604020202020204" pitchFamily="34" charset="0"/>
              </a:rPr>
            </a:br>
            <a:r>
              <a:rPr lang="en-US" altLang="en-US" sz="2600">
                <a:cs typeface="Arial" panose="020B0604020202020204" pitchFamily="34" charset="0"/>
              </a:rPr>
              <a:t>they are shot out the back.</a:t>
            </a:r>
          </a:p>
          <a:p>
            <a:pPr eaLnBrk="1" hangingPunct="1">
              <a:lnSpc>
                <a:spcPct val="95000"/>
              </a:lnSpc>
              <a:spcBef>
                <a:spcPct val="15000"/>
              </a:spcBef>
              <a:spcAft>
                <a:spcPct val="15000"/>
              </a:spcAft>
              <a:buClr>
                <a:srgbClr val="93001B"/>
              </a:buClr>
              <a:buFont typeface="Wingdings" pitchFamily="2" charset="2"/>
              <a:buChar char="§"/>
            </a:pPr>
            <a:r>
              <a:rPr lang="en-US" altLang="en-US" sz="2600">
                <a:cs typeface="Arial" panose="020B0604020202020204" pitchFamily="34" charset="0"/>
              </a:rPr>
              <a:t>The </a:t>
            </a:r>
            <a:r>
              <a:rPr lang="en-US" altLang="en-US" sz="2600" i="1">
                <a:cs typeface="Arial" panose="020B0604020202020204" pitchFamily="34" charset="0"/>
              </a:rPr>
              <a:t>total </a:t>
            </a:r>
            <a:r>
              <a:rPr lang="en-US" altLang="en-US" sz="2600">
                <a:cs typeface="Arial" panose="020B0604020202020204" pitchFamily="34" charset="0"/>
              </a:rPr>
              <a:t>momentum of the </a:t>
            </a:r>
            <a:br>
              <a:rPr lang="en-US" altLang="en-US" sz="2600">
                <a:cs typeface="Arial" panose="020B0604020202020204" pitchFamily="34" charset="0"/>
              </a:rPr>
            </a:br>
            <a:r>
              <a:rPr lang="en-US" altLang="en-US" sz="2600">
                <a:cs typeface="Arial" panose="020B0604020202020204" pitchFamily="34" charset="0"/>
              </a:rPr>
              <a:t>system remains zero.</a:t>
            </a:r>
          </a:p>
          <a:p>
            <a:pPr eaLnBrk="1" hangingPunct="1">
              <a:lnSpc>
                <a:spcPct val="95000"/>
              </a:lnSpc>
              <a:spcBef>
                <a:spcPct val="15000"/>
              </a:spcBef>
              <a:spcAft>
                <a:spcPct val="15000"/>
              </a:spcAft>
              <a:buClr>
                <a:srgbClr val="93001B"/>
              </a:buClr>
              <a:buFont typeface="Wingdings" pitchFamily="2" charset="2"/>
              <a:buChar char="§"/>
            </a:pPr>
            <a:r>
              <a:rPr lang="en-US" altLang="en-US" sz="2600">
                <a:cs typeface="Arial" panose="020B0604020202020204" pitchFamily="34" charset="0"/>
              </a:rPr>
              <a:t>Therefore, the rocket gains forward momentum.</a:t>
            </a:r>
          </a:p>
        </p:txBody>
      </p:sp>
      <p:sp>
        <p:nvSpPr>
          <p:cNvPr id="89093" name="Rectangle 6">
            <a:extLst>
              <a:ext uri="{FF2B5EF4-FFF2-40B4-BE49-F238E27FC236}">
                <a16:creationId xmlns:a16="http://schemas.microsoft.com/office/drawing/2014/main" id="{B16C9CAE-67D0-4C4C-A44F-D1A854D668E0}"/>
              </a:ext>
            </a:extLst>
          </p:cNvPr>
          <p:cNvSpPr>
            <a:spLocks noChangeArrowheads="1"/>
          </p:cNvSpPr>
          <p:nvPr/>
        </p:nvSpPr>
        <p:spPr bwMode="auto">
          <a:xfrm>
            <a:off x="7848600" y="6489700"/>
            <a:ext cx="1219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3001B"/>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20000"/>
              </a:spcBef>
              <a:buClr>
                <a:srgbClr val="93001B"/>
              </a:buClr>
              <a:buFont typeface="Wingdings" pitchFamily="2" charset="2"/>
              <a:buNone/>
            </a:pPr>
            <a:r>
              <a:rPr lang="en-US" altLang="en-US" sz="1200"/>
              <a:t>Slide 9-85</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0">
            <a:extLst>
              <a:ext uri="{FF2B5EF4-FFF2-40B4-BE49-F238E27FC236}">
                <a16:creationId xmlns:a16="http://schemas.microsoft.com/office/drawing/2014/main" id="{F815B103-8A88-0B43-9A59-9822DDF98B62}"/>
              </a:ext>
            </a:extLst>
          </p:cNvPr>
          <p:cNvSpPr txBox="1">
            <a:spLocks noChangeArrowheads="1"/>
          </p:cNvSpPr>
          <p:nvPr/>
        </p:nvSpPr>
        <p:spPr bwMode="auto">
          <a:xfrm>
            <a:off x="361950" y="2724150"/>
            <a:ext cx="7169150"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22300" indent="-6223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05000"/>
              </a:lnSpc>
              <a:buFontTx/>
              <a:buAutoNum type="alphaUcPeriod"/>
            </a:pPr>
            <a:r>
              <a:rPr lang="en-US" altLang="en-US" sz="2800">
                <a:cs typeface="Arial" panose="020B0604020202020204" pitchFamily="34" charset="0"/>
              </a:rPr>
              <a:t>Mass times velocity.</a:t>
            </a:r>
          </a:p>
          <a:p>
            <a:pPr eaLnBrk="1" hangingPunct="1">
              <a:lnSpc>
                <a:spcPct val="105000"/>
              </a:lnSpc>
              <a:buFontTx/>
              <a:buAutoNum type="alphaUcPeriod"/>
            </a:pPr>
            <a:r>
              <a:rPr lang="en-US" altLang="en-US" sz="2800">
                <a:cs typeface="Arial" panose="020B0604020202020204" pitchFamily="34" charset="0"/>
              </a:rPr>
              <a:t>½ mass times speed-squared. </a:t>
            </a:r>
          </a:p>
          <a:p>
            <a:pPr eaLnBrk="1" hangingPunct="1">
              <a:lnSpc>
                <a:spcPct val="105000"/>
              </a:lnSpc>
              <a:buFontTx/>
              <a:buAutoNum type="alphaUcPeriod"/>
            </a:pPr>
            <a:r>
              <a:rPr lang="en-US" altLang="en-US" sz="2800">
                <a:cs typeface="Arial" panose="020B0604020202020204" pitchFamily="34" charset="0"/>
              </a:rPr>
              <a:t>The area under the force curve in a force-versus-time graph.</a:t>
            </a:r>
          </a:p>
          <a:p>
            <a:pPr eaLnBrk="1" hangingPunct="1">
              <a:lnSpc>
                <a:spcPct val="105000"/>
              </a:lnSpc>
              <a:buFontTx/>
              <a:buAutoNum type="alphaUcPeriod"/>
            </a:pPr>
            <a:r>
              <a:rPr lang="en-US" altLang="en-US" sz="2800">
                <a:cs typeface="Arial" panose="020B0604020202020204" pitchFamily="34" charset="0"/>
              </a:rPr>
              <a:t>Velocity per unit mass.</a:t>
            </a:r>
          </a:p>
        </p:txBody>
      </p:sp>
      <p:sp>
        <p:nvSpPr>
          <p:cNvPr id="12291" name="Text Box 11">
            <a:extLst>
              <a:ext uri="{FF2B5EF4-FFF2-40B4-BE49-F238E27FC236}">
                <a16:creationId xmlns:a16="http://schemas.microsoft.com/office/drawing/2014/main" id="{07300E86-FE15-C642-B1E4-2C1BFDA31D88}"/>
              </a:ext>
            </a:extLst>
          </p:cNvPr>
          <p:cNvSpPr txBox="1">
            <a:spLocks noChangeArrowheads="1"/>
          </p:cNvSpPr>
          <p:nvPr/>
        </p:nvSpPr>
        <p:spPr bwMode="auto">
          <a:xfrm>
            <a:off x="368300" y="1477963"/>
            <a:ext cx="349726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i="1">
                <a:cs typeface="Arial" panose="020B0604020202020204" pitchFamily="34" charset="0"/>
              </a:rPr>
              <a:t>Momentum </a:t>
            </a:r>
            <a:r>
              <a:rPr lang="en-US" altLang="en-US" sz="3200">
                <a:cs typeface="Arial" panose="020B0604020202020204" pitchFamily="34" charset="0"/>
              </a:rPr>
              <a:t>is</a:t>
            </a:r>
          </a:p>
        </p:txBody>
      </p:sp>
      <p:sp>
        <p:nvSpPr>
          <p:cNvPr id="12292" name="Rectangle 7">
            <a:extLst>
              <a:ext uri="{FF2B5EF4-FFF2-40B4-BE49-F238E27FC236}">
                <a16:creationId xmlns:a16="http://schemas.microsoft.com/office/drawing/2014/main" id="{2561998D-C49F-BA43-A513-C2841436671A}"/>
              </a:ext>
            </a:extLst>
          </p:cNvPr>
          <p:cNvSpPr>
            <a:spLocks noChangeArrowheads="1"/>
          </p:cNvSpPr>
          <p:nvPr/>
        </p:nvSpPr>
        <p:spPr bwMode="auto">
          <a:xfrm>
            <a:off x="63500" y="508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a:solidFill>
                  <a:schemeClr val="bg1"/>
                </a:solidFill>
              </a:rPr>
              <a:t>Reading Question 9.1</a:t>
            </a:r>
          </a:p>
        </p:txBody>
      </p:sp>
      <p:sp>
        <p:nvSpPr>
          <p:cNvPr id="12293" name="Rectangle 5">
            <a:extLst>
              <a:ext uri="{FF2B5EF4-FFF2-40B4-BE49-F238E27FC236}">
                <a16:creationId xmlns:a16="http://schemas.microsoft.com/office/drawing/2014/main" id="{AE523C81-18C6-2F49-87B4-5E40246AB8C5}"/>
              </a:ext>
            </a:extLst>
          </p:cNvPr>
          <p:cNvSpPr>
            <a:spLocks noChangeArrowheads="1"/>
          </p:cNvSpPr>
          <p:nvPr/>
        </p:nvSpPr>
        <p:spPr bwMode="auto">
          <a:xfrm>
            <a:off x="7848600" y="6489700"/>
            <a:ext cx="1219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3001B"/>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20000"/>
              </a:spcBef>
              <a:buClr>
                <a:srgbClr val="93001B"/>
              </a:buClr>
              <a:buFont typeface="Wingdings" pitchFamily="2" charset="2"/>
              <a:buNone/>
            </a:pPr>
            <a:r>
              <a:rPr lang="en-US" altLang="en-US" sz="1200"/>
              <a:t>Slide 9-10</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18" descr="CH9_PPT_Slide_9-86a">
            <a:extLst>
              <a:ext uri="{FF2B5EF4-FFF2-40B4-BE49-F238E27FC236}">
                <a16:creationId xmlns:a16="http://schemas.microsoft.com/office/drawing/2014/main" id="{D7A746FE-947D-E549-B3CF-E7534ECC24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3375" y="4029075"/>
            <a:ext cx="28575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5" name="Picture 16" descr="CH9_PPT_Slide_9-86b">
            <a:extLst>
              <a:ext uri="{FF2B5EF4-FFF2-40B4-BE49-F238E27FC236}">
                <a16:creationId xmlns:a16="http://schemas.microsoft.com/office/drawing/2014/main" id="{7ED2E63D-4D48-5D4E-8148-C75D86459F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288" y="2381250"/>
            <a:ext cx="11366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6" name="Picture 17" descr="CH9_PPT_Slide_9-86a">
            <a:extLst>
              <a:ext uri="{FF2B5EF4-FFF2-40B4-BE49-F238E27FC236}">
                <a16:creationId xmlns:a16="http://schemas.microsoft.com/office/drawing/2014/main" id="{65A7D389-21A4-204B-A5D4-F469D338F7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75" y="1528763"/>
            <a:ext cx="28575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7" name="Rectangle 2">
            <a:extLst>
              <a:ext uri="{FF2B5EF4-FFF2-40B4-BE49-F238E27FC236}">
                <a16:creationId xmlns:a16="http://schemas.microsoft.com/office/drawing/2014/main" id="{482D2639-12F4-FC41-828B-44ACBE4D7033}"/>
              </a:ext>
            </a:extLst>
          </p:cNvPr>
          <p:cNvSpPr>
            <a:spLocks noGrp="1" noChangeArrowheads="1"/>
          </p:cNvSpPr>
          <p:nvPr>
            <p:ph type="title" idx="4294967295"/>
          </p:nvPr>
        </p:nvSpPr>
        <p:spPr>
          <a:xfrm>
            <a:off x="63500" y="58738"/>
            <a:ext cx="8229600" cy="525462"/>
          </a:xfrm>
        </p:spPr>
        <p:txBody>
          <a:bodyPr/>
          <a:lstStyle/>
          <a:p>
            <a:pPr algn="l" eaLnBrk="1" hangingPunct="1"/>
            <a:r>
              <a:rPr lang="en-US" altLang="en-US" sz="3200">
                <a:solidFill>
                  <a:schemeClr val="bg1"/>
                </a:solidFill>
              </a:rPr>
              <a:t>Momentum in Two Dimensions</a:t>
            </a:r>
          </a:p>
        </p:txBody>
      </p:sp>
      <p:sp>
        <p:nvSpPr>
          <p:cNvPr id="90118" name="Text Box 6">
            <a:extLst>
              <a:ext uri="{FF2B5EF4-FFF2-40B4-BE49-F238E27FC236}">
                <a16:creationId xmlns:a16="http://schemas.microsoft.com/office/drawing/2014/main" id="{5F7888BC-E725-F64A-96D2-F2D533C75212}"/>
              </a:ext>
            </a:extLst>
          </p:cNvPr>
          <p:cNvSpPr txBox="1">
            <a:spLocks noChangeArrowheads="1"/>
          </p:cNvSpPr>
          <p:nvPr/>
        </p:nvSpPr>
        <p:spPr bwMode="auto">
          <a:xfrm>
            <a:off x="50800" y="4038600"/>
            <a:ext cx="86360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17500" indent="-3175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Clr>
                <a:srgbClr val="93001B"/>
              </a:buClr>
              <a:buFont typeface="Wingdings" pitchFamily="2" charset="2"/>
              <a:buChar char="§"/>
            </a:pPr>
            <a:r>
              <a:rPr lang="en-US" altLang="en-US" sz="2600">
                <a:cs typeface="Arial" panose="020B0604020202020204" pitchFamily="34" charset="0"/>
              </a:rPr>
              <a:t>Momentum is conserved only if each component of      is conserved:</a:t>
            </a:r>
          </a:p>
        </p:txBody>
      </p:sp>
      <p:sp>
        <p:nvSpPr>
          <p:cNvPr id="90119" name="Text Box 5">
            <a:extLst>
              <a:ext uri="{FF2B5EF4-FFF2-40B4-BE49-F238E27FC236}">
                <a16:creationId xmlns:a16="http://schemas.microsoft.com/office/drawing/2014/main" id="{088C1FAA-06FC-9940-86B0-9207B6091696}"/>
              </a:ext>
            </a:extLst>
          </p:cNvPr>
          <p:cNvSpPr txBox="1">
            <a:spLocks noChangeArrowheads="1"/>
          </p:cNvSpPr>
          <p:nvPr/>
        </p:nvSpPr>
        <p:spPr bwMode="auto">
          <a:xfrm>
            <a:off x="50800" y="1538288"/>
            <a:ext cx="4230688"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17500" indent="-3175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Clr>
                <a:srgbClr val="93001B"/>
              </a:buClr>
              <a:buFont typeface="Wingdings" pitchFamily="2" charset="2"/>
              <a:buChar char="§"/>
            </a:pPr>
            <a:r>
              <a:rPr lang="en-US" altLang="en-US" sz="2600">
                <a:cs typeface="Arial" panose="020B0604020202020204" pitchFamily="34" charset="0"/>
              </a:rPr>
              <a:t>The total momentum     is a vector sum of the momenta</a:t>
            </a:r>
            <a:br>
              <a:rPr lang="en-US" altLang="en-US" sz="2600">
                <a:cs typeface="Arial" panose="020B0604020202020204" pitchFamily="34" charset="0"/>
              </a:rPr>
            </a:br>
            <a:r>
              <a:rPr lang="en-US" altLang="en-US" sz="2600">
                <a:cs typeface="Arial" panose="020B0604020202020204" pitchFamily="34" charset="0"/>
              </a:rPr>
              <a:t>of the individual particles.</a:t>
            </a:r>
            <a:endParaRPr lang="en-US" altLang="en-US" sz="2600">
              <a:latin typeface="Times New Roman" panose="02020603050405020304" pitchFamily="18" charset="0"/>
              <a:cs typeface="Arial" panose="020B0604020202020204" pitchFamily="34" charset="0"/>
            </a:endParaRPr>
          </a:p>
        </p:txBody>
      </p:sp>
      <p:pic>
        <p:nvPicPr>
          <p:cNvPr id="90120" name="Picture 12" descr="09_Pg236_UnPhoto">
            <a:extLst>
              <a:ext uri="{FF2B5EF4-FFF2-40B4-BE49-F238E27FC236}">
                <a16:creationId xmlns:a16="http://schemas.microsoft.com/office/drawing/2014/main" id="{73D7BCBA-DD20-E14E-B696-F94CC395D3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4016"/>
          <a:stretch>
            <a:fillRect/>
          </a:stretch>
        </p:blipFill>
        <p:spPr bwMode="auto">
          <a:xfrm>
            <a:off x="4921250" y="1393825"/>
            <a:ext cx="3079750"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21" name="Rectangle 14">
            <a:extLst>
              <a:ext uri="{FF2B5EF4-FFF2-40B4-BE49-F238E27FC236}">
                <a16:creationId xmlns:a16="http://schemas.microsoft.com/office/drawing/2014/main" id="{198F6BE7-ECB5-8F4A-A04E-B01AAB164FFD}"/>
              </a:ext>
            </a:extLst>
          </p:cNvPr>
          <p:cNvSpPr>
            <a:spLocks noChangeArrowheads="1"/>
          </p:cNvSpPr>
          <p:nvPr/>
        </p:nvSpPr>
        <p:spPr bwMode="auto">
          <a:xfrm>
            <a:off x="7848600" y="6489700"/>
            <a:ext cx="1219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3001B"/>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20000"/>
              </a:spcBef>
              <a:buClr>
                <a:srgbClr val="93001B"/>
              </a:buClr>
              <a:buFont typeface="Wingdings" pitchFamily="2" charset="2"/>
              <a:buNone/>
            </a:pPr>
            <a:r>
              <a:rPr lang="en-US" altLang="en-US" sz="1200"/>
              <a:t>Slide 9-86</a:t>
            </a:r>
          </a:p>
        </p:txBody>
      </p:sp>
      <p:pic>
        <p:nvPicPr>
          <p:cNvPr id="90122" name="Picture 15" descr="CH9_PPT_Slide_9-86c">
            <a:extLst>
              <a:ext uri="{FF2B5EF4-FFF2-40B4-BE49-F238E27FC236}">
                <a16:creationId xmlns:a16="http://schemas.microsoft.com/office/drawing/2014/main" id="{F256EACF-2AFC-384B-9EA3-CB93AB3CB1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12553"/>
          <a:stretch>
            <a:fillRect/>
          </a:stretch>
        </p:blipFill>
        <p:spPr bwMode="auto">
          <a:xfrm>
            <a:off x="1039813" y="5029200"/>
            <a:ext cx="7070725"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AC6CF9B0-45DC-A644-A45A-AEA4D340361B}"/>
              </a:ext>
            </a:extLst>
          </p:cNvPr>
          <p:cNvSpPr>
            <a:spLocks/>
          </p:cNvSpPr>
          <p:nvPr/>
        </p:nvSpPr>
        <p:spPr bwMode="auto">
          <a:xfrm>
            <a:off x="457200" y="1155700"/>
            <a:ext cx="7797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10000"/>
              </a:lnSpc>
            </a:pPr>
            <a:r>
              <a:rPr lang="en-US" altLang="en-US" sz="2500"/>
              <a:t>A cart is rolling at 5 m/s. A heavy lead weight is suspended by a thread beneath the cart. Suddenly the thread breaks and the </a:t>
            </a:r>
            <a:br>
              <a:rPr lang="en-US" altLang="en-US" sz="2500"/>
            </a:br>
            <a:r>
              <a:rPr lang="en-US" altLang="en-US" sz="2500"/>
              <a:t>weight falls. Immediately </a:t>
            </a:r>
            <a:br>
              <a:rPr lang="en-US" altLang="en-US" sz="2500"/>
            </a:br>
            <a:r>
              <a:rPr lang="en-US" altLang="en-US" sz="2500"/>
              <a:t>afterward, the speed </a:t>
            </a:r>
            <a:br>
              <a:rPr lang="en-US" altLang="en-US" sz="2500"/>
            </a:br>
            <a:r>
              <a:rPr lang="en-US" altLang="en-US" sz="2500"/>
              <a:t>of the cart is</a:t>
            </a:r>
          </a:p>
        </p:txBody>
      </p:sp>
      <p:sp>
        <p:nvSpPr>
          <p:cNvPr id="91139" name="Rectangle 3">
            <a:extLst>
              <a:ext uri="{FF2B5EF4-FFF2-40B4-BE49-F238E27FC236}">
                <a16:creationId xmlns:a16="http://schemas.microsoft.com/office/drawing/2014/main" id="{ADEBF3A8-D0D6-744D-AB6C-16089C9A1B37}"/>
              </a:ext>
            </a:extLst>
          </p:cNvPr>
          <p:cNvSpPr>
            <a:spLocks noChangeArrowheads="1"/>
          </p:cNvSpPr>
          <p:nvPr/>
        </p:nvSpPr>
        <p:spPr bwMode="auto">
          <a:xfrm>
            <a:off x="76200" y="88900"/>
            <a:ext cx="740727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a:solidFill>
                  <a:schemeClr val="bg1"/>
                </a:solidFill>
              </a:rPr>
              <a:t>QuickCheck 9.12 </a:t>
            </a:r>
          </a:p>
        </p:txBody>
      </p:sp>
      <p:sp>
        <p:nvSpPr>
          <p:cNvPr id="91140" name="Text Box 5">
            <a:extLst>
              <a:ext uri="{FF2B5EF4-FFF2-40B4-BE49-F238E27FC236}">
                <a16:creationId xmlns:a16="http://schemas.microsoft.com/office/drawing/2014/main" id="{FC84516E-E049-D04B-88CC-631F7A1E59F1}"/>
              </a:ext>
            </a:extLst>
          </p:cNvPr>
          <p:cNvSpPr txBox="1">
            <a:spLocks/>
          </p:cNvSpPr>
          <p:nvPr/>
        </p:nvSpPr>
        <p:spPr bwMode="auto">
          <a:xfrm>
            <a:off x="381000" y="3946525"/>
            <a:ext cx="3200400"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82296" tIns="41148" rIns="82296" bIns="41148">
            <a:spAutoFit/>
          </a:bodyPr>
          <a:lstStyle>
            <a:lvl1pPr marL="596900" indent="-596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60000"/>
              </a:lnSpc>
              <a:buFont typeface="Arial" panose="020B0604020202020204" pitchFamily="34" charset="0"/>
              <a:buAutoNum type="alphaUcPeriod"/>
            </a:pPr>
            <a:r>
              <a:rPr lang="en-US" altLang="en-US" sz="2300"/>
              <a:t>Less than 5 m/s.</a:t>
            </a:r>
          </a:p>
          <a:p>
            <a:pPr eaLnBrk="1" hangingPunct="1">
              <a:lnSpc>
                <a:spcPct val="160000"/>
              </a:lnSpc>
              <a:buFont typeface="Arial" panose="020B0604020202020204" pitchFamily="34" charset="0"/>
              <a:buAutoNum type="alphaUcPeriod"/>
            </a:pPr>
            <a:r>
              <a:rPr lang="en-US" altLang="en-US" sz="2300"/>
              <a:t>Still 5 m/s.</a:t>
            </a:r>
          </a:p>
          <a:p>
            <a:pPr eaLnBrk="1" hangingPunct="1">
              <a:lnSpc>
                <a:spcPct val="160000"/>
              </a:lnSpc>
              <a:buFont typeface="Arial" panose="020B0604020202020204" pitchFamily="34" charset="0"/>
              <a:buAutoNum type="alphaUcPeriod"/>
            </a:pPr>
            <a:r>
              <a:rPr lang="en-US" altLang="en-US" sz="2300"/>
              <a:t>More than 5 m/s.</a:t>
            </a:r>
            <a:endParaRPr lang="en-US" altLang="en-US" sz="2300" i="1"/>
          </a:p>
        </p:txBody>
      </p:sp>
      <p:sp>
        <p:nvSpPr>
          <p:cNvPr id="91141" name="Rectangle 15">
            <a:extLst>
              <a:ext uri="{FF2B5EF4-FFF2-40B4-BE49-F238E27FC236}">
                <a16:creationId xmlns:a16="http://schemas.microsoft.com/office/drawing/2014/main" id="{2D9E191E-5C9A-9F45-A795-A08F4DA863C8}"/>
              </a:ext>
            </a:extLst>
          </p:cNvPr>
          <p:cNvSpPr>
            <a:spLocks noChangeArrowheads="1"/>
          </p:cNvSpPr>
          <p:nvPr/>
        </p:nvSpPr>
        <p:spPr bwMode="auto">
          <a:xfrm>
            <a:off x="7848600" y="6489700"/>
            <a:ext cx="1219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3001B"/>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20000"/>
              </a:spcBef>
              <a:buClr>
                <a:srgbClr val="93001B"/>
              </a:buClr>
              <a:buFont typeface="Wingdings" pitchFamily="2" charset="2"/>
              <a:buNone/>
            </a:pPr>
            <a:r>
              <a:rPr lang="en-US" altLang="en-US" sz="1200"/>
              <a:t>Slide 9-87</a:t>
            </a:r>
          </a:p>
        </p:txBody>
      </p:sp>
      <p:pic>
        <p:nvPicPr>
          <p:cNvPr id="91143" name="Picture 7" descr="CH9_PPT_Slide_86-87">
            <a:extLst>
              <a:ext uri="{FF2B5EF4-FFF2-40B4-BE49-F238E27FC236}">
                <a16:creationId xmlns:a16="http://schemas.microsoft.com/office/drawing/2014/main" id="{0133088E-32C1-3E46-A4C1-A0890985D1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89" t="28014" b="27145"/>
          <a:stretch>
            <a:fillRect/>
          </a:stretch>
        </p:blipFill>
        <p:spPr bwMode="auto">
          <a:xfrm>
            <a:off x="4343400" y="2324100"/>
            <a:ext cx="4524375" cy="1536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B8EFF610-5717-0848-A760-205AAB27527B}"/>
              </a:ext>
            </a:extLst>
          </p:cNvPr>
          <p:cNvSpPr>
            <a:spLocks/>
          </p:cNvSpPr>
          <p:nvPr/>
        </p:nvSpPr>
        <p:spPr bwMode="auto">
          <a:xfrm>
            <a:off x="457200" y="1155700"/>
            <a:ext cx="7797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10000"/>
              </a:lnSpc>
            </a:pPr>
            <a:r>
              <a:rPr lang="en-US" altLang="en-US" sz="2500"/>
              <a:t>A cart is rolling at 5 m/s. A heavy lead weight is suspended by a thread beneath the cart. Suddenly the thread breaks and the </a:t>
            </a:r>
            <a:br>
              <a:rPr lang="en-US" altLang="en-US" sz="2500"/>
            </a:br>
            <a:r>
              <a:rPr lang="en-US" altLang="en-US" sz="2500"/>
              <a:t>weight falls. Immediately </a:t>
            </a:r>
            <a:br>
              <a:rPr lang="en-US" altLang="en-US" sz="2500"/>
            </a:br>
            <a:r>
              <a:rPr lang="en-US" altLang="en-US" sz="2500"/>
              <a:t>afterward, the speed </a:t>
            </a:r>
            <a:br>
              <a:rPr lang="en-US" altLang="en-US" sz="2500"/>
            </a:br>
            <a:r>
              <a:rPr lang="en-US" altLang="en-US" sz="2500"/>
              <a:t>of the cart is</a:t>
            </a:r>
          </a:p>
        </p:txBody>
      </p:sp>
      <p:sp>
        <p:nvSpPr>
          <p:cNvPr id="92163" name="Rectangle 3">
            <a:extLst>
              <a:ext uri="{FF2B5EF4-FFF2-40B4-BE49-F238E27FC236}">
                <a16:creationId xmlns:a16="http://schemas.microsoft.com/office/drawing/2014/main" id="{A112761F-2B1C-A64A-9315-EBCAA8E00169}"/>
              </a:ext>
            </a:extLst>
          </p:cNvPr>
          <p:cNvSpPr>
            <a:spLocks noChangeArrowheads="1"/>
          </p:cNvSpPr>
          <p:nvPr/>
        </p:nvSpPr>
        <p:spPr bwMode="auto">
          <a:xfrm>
            <a:off x="76200" y="88900"/>
            <a:ext cx="740727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a:solidFill>
                  <a:schemeClr val="bg1"/>
                </a:solidFill>
              </a:rPr>
              <a:t>QuickCheck 9.12 </a:t>
            </a:r>
          </a:p>
        </p:txBody>
      </p:sp>
      <p:sp>
        <p:nvSpPr>
          <p:cNvPr id="92164" name="Text Box 5">
            <a:extLst>
              <a:ext uri="{FF2B5EF4-FFF2-40B4-BE49-F238E27FC236}">
                <a16:creationId xmlns:a16="http://schemas.microsoft.com/office/drawing/2014/main" id="{964C13E4-1330-A248-BB1B-5F3278F0BB8C}"/>
              </a:ext>
            </a:extLst>
          </p:cNvPr>
          <p:cNvSpPr txBox="1">
            <a:spLocks/>
          </p:cNvSpPr>
          <p:nvPr/>
        </p:nvSpPr>
        <p:spPr bwMode="auto">
          <a:xfrm>
            <a:off x="381000" y="3946525"/>
            <a:ext cx="3200400"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82296" tIns="41148" rIns="82296" bIns="41148">
            <a:spAutoFit/>
          </a:bodyPr>
          <a:lstStyle>
            <a:lvl1pPr marL="596900" indent="-596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60000"/>
              </a:lnSpc>
              <a:buFont typeface="Arial" panose="020B0604020202020204" pitchFamily="34" charset="0"/>
              <a:buAutoNum type="alphaUcPeriod"/>
            </a:pPr>
            <a:r>
              <a:rPr lang="en-US" altLang="en-US" sz="2300"/>
              <a:t>Less than 5 m/s.</a:t>
            </a:r>
          </a:p>
          <a:p>
            <a:pPr eaLnBrk="1" hangingPunct="1">
              <a:lnSpc>
                <a:spcPct val="160000"/>
              </a:lnSpc>
              <a:buFont typeface="Arial" panose="020B0604020202020204" pitchFamily="34" charset="0"/>
              <a:buAutoNum type="alphaUcPeriod"/>
            </a:pPr>
            <a:r>
              <a:rPr lang="en-US" altLang="en-US" sz="2300" b="1"/>
              <a:t>Still 5 m/s.</a:t>
            </a:r>
            <a:endParaRPr lang="en-US" altLang="en-US" sz="2300"/>
          </a:p>
          <a:p>
            <a:pPr eaLnBrk="1" hangingPunct="1">
              <a:lnSpc>
                <a:spcPct val="160000"/>
              </a:lnSpc>
              <a:buFont typeface="Arial" panose="020B0604020202020204" pitchFamily="34" charset="0"/>
              <a:buAutoNum type="alphaUcPeriod"/>
            </a:pPr>
            <a:r>
              <a:rPr lang="en-US" altLang="en-US" sz="2300"/>
              <a:t>More than 5 m/s.</a:t>
            </a:r>
            <a:endParaRPr lang="en-US" altLang="en-US" sz="2300" i="1"/>
          </a:p>
        </p:txBody>
      </p:sp>
      <p:sp>
        <p:nvSpPr>
          <p:cNvPr id="92165" name="Rectangle 5">
            <a:extLst>
              <a:ext uri="{FF2B5EF4-FFF2-40B4-BE49-F238E27FC236}">
                <a16:creationId xmlns:a16="http://schemas.microsoft.com/office/drawing/2014/main" id="{4BB7A024-5F1D-2248-AFBD-F75758E5CB90}"/>
              </a:ext>
            </a:extLst>
          </p:cNvPr>
          <p:cNvSpPr>
            <a:spLocks noChangeArrowheads="1"/>
          </p:cNvSpPr>
          <p:nvPr/>
        </p:nvSpPr>
        <p:spPr bwMode="auto">
          <a:xfrm>
            <a:off x="7848600" y="6489700"/>
            <a:ext cx="1219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3001B"/>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20000"/>
              </a:spcBef>
              <a:buClr>
                <a:srgbClr val="93001B"/>
              </a:buClr>
              <a:buFont typeface="Wingdings" pitchFamily="2" charset="2"/>
              <a:buNone/>
            </a:pPr>
            <a:r>
              <a:rPr lang="en-US" altLang="en-US" sz="1200"/>
              <a:t>Slide 9-88</a:t>
            </a:r>
          </a:p>
        </p:txBody>
      </p:sp>
      <p:sp>
        <p:nvSpPr>
          <p:cNvPr id="92167" name="Rectangle 16">
            <a:extLst>
              <a:ext uri="{FF2B5EF4-FFF2-40B4-BE49-F238E27FC236}">
                <a16:creationId xmlns:a16="http://schemas.microsoft.com/office/drawing/2014/main" id="{2C098285-1C6B-F748-88B2-CA09758D2B71}"/>
              </a:ext>
            </a:extLst>
          </p:cNvPr>
          <p:cNvSpPr>
            <a:spLocks/>
          </p:cNvSpPr>
          <p:nvPr/>
        </p:nvSpPr>
        <p:spPr bwMode="auto">
          <a:xfrm>
            <a:off x="3905250" y="4378325"/>
            <a:ext cx="493395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200">
                <a:solidFill>
                  <a:srgbClr val="CE0000"/>
                </a:solidFill>
                <a:latin typeface="Times New Roman" panose="02020603050405020304" pitchFamily="18" charset="0"/>
              </a:rPr>
              <a:t>No external forces to exert an impulse.</a:t>
            </a:r>
          </a:p>
          <a:p>
            <a:pPr eaLnBrk="1" hangingPunct="1"/>
            <a:r>
              <a:rPr lang="en-US" altLang="en-US" sz="2200">
                <a:solidFill>
                  <a:srgbClr val="CE0000"/>
                </a:solidFill>
                <a:latin typeface="Times New Roman" panose="02020603050405020304" pitchFamily="18" charset="0"/>
              </a:rPr>
              <a:t>The falling weight still has forward momentum.</a:t>
            </a:r>
          </a:p>
        </p:txBody>
      </p:sp>
      <p:graphicFrame>
        <p:nvGraphicFramePr>
          <p:cNvPr id="92168" name="Object 8">
            <a:extLst>
              <a:ext uri="{FF2B5EF4-FFF2-40B4-BE49-F238E27FC236}">
                <a16:creationId xmlns:a16="http://schemas.microsoft.com/office/drawing/2014/main" id="{16BEFD91-658D-544C-B237-989DF24A954C}"/>
              </a:ext>
            </a:extLst>
          </p:cNvPr>
          <p:cNvGraphicFramePr>
            <a:graphicFrameLocks noChangeAspect="1"/>
          </p:cNvGraphicFramePr>
          <p:nvPr/>
        </p:nvGraphicFramePr>
        <p:xfrm>
          <a:off x="25400" y="4737100"/>
          <a:ext cx="403225" cy="371475"/>
        </p:xfrm>
        <a:graphic>
          <a:graphicData uri="http://schemas.openxmlformats.org/presentationml/2006/ole">
            <mc:AlternateContent xmlns:mc="http://schemas.openxmlformats.org/markup-compatibility/2006">
              <mc:Choice xmlns:v="urn:schemas-microsoft-com:vml" Requires="v">
                <p:oleObj spid="_x0000_s92179" name="Photo Editor Photo" r:id="rId4" imgW="635000" imgH="584200" progId="MSPhotoEd.3">
                  <p:embed/>
                </p:oleObj>
              </mc:Choice>
              <mc:Fallback>
                <p:oleObj name="Photo Editor Photo" r:id="rId4" imgW="635000" imgH="584200" progId="MSPhotoEd.3">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 y="4737100"/>
                        <a:ext cx="403225" cy="371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92169" name="Picture 9" descr="CH9_PPT_Slide_86-87">
            <a:extLst>
              <a:ext uri="{FF2B5EF4-FFF2-40B4-BE49-F238E27FC236}">
                <a16:creationId xmlns:a16="http://schemas.microsoft.com/office/drawing/2014/main" id="{2DF9EE70-DDE7-2C47-B352-7AA82468869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689" t="28014" b="27145"/>
          <a:stretch>
            <a:fillRect/>
          </a:stretch>
        </p:blipFill>
        <p:spPr bwMode="auto">
          <a:xfrm>
            <a:off x="4343400" y="2324100"/>
            <a:ext cx="4524375" cy="1536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a:extLst>
              <a:ext uri="{FF2B5EF4-FFF2-40B4-BE49-F238E27FC236}">
                <a16:creationId xmlns:a16="http://schemas.microsoft.com/office/drawing/2014/main" id="{19AF8CA6-A7BC-314E-8FCA-6F7581B8503F}"/>
              </a:ext>
            </a:extLst>
          </p:cNvPr>
          <p:cNvSpPr>
            <a:spLocks noGrp="1" noChangeArrowheads="1"/>
          </p:cNvSpPr>
          <p:nvPr>
            <p:ph type="title" idx="4294967295"/>
          </p:nvPr>
        </p:nvSpPr>
        <p:spPr>
          <a:xfrm>
            <a:off x="463550" y="2714625"/>
            <a:ext cx="8229600" cy="1143000"/>
          </a:xfrm>
        </p:spPr>
        <p:txBody>
          <a:bodyPr/>
          <a:lstStyle/>
          <a:p>
            <a:pPr eaLnBrk="1" hangingPunct="1">
              <a:defRPr/>
            </a:pPr>
            <a:r>
              <a:rPr lang="en-US" sz="3200">
                <a:solidFill>
                  <a:srgbClr val="333399"/>
                </a:solidFill>
              </a:rPr>
              <a:t>Chapter 9 Summary Slides</a:t>
            </a:r>
            <a:endParaRPr lang="en-US" sz="3200">
              <a:solidFill>
                <a:srgbClr val="333399"/>
              </a:solidFill>
              <a:effectLst>
                <a:outerShdw blurRad="38100" dist="38100" dir="2700000" algn="tl">
                  <a:srgbClr val="C0C0C0"/>
                </a:outerShdw>
              </a:effectLst>
            </a:endParaRPr>
          </a:p>
        </p:txBody>
      </p:sp>
      <p:sp>
        <p:nvSpPr>
          <p:cNvPr id="93187" name="Rectangle 3">
            <a:extLst>
              <a:ext uri="{FF2B5EF4-FFF2-40B4-BE49-F238E27FC236}">
                <a16:creationId xmlns:a16="http://schemas.microsoft.com/office/drawing/2014/main" id="{8AC8D64E-26A3-DF4E-9751-B221E8933928}"/>
              </a:ext>
            </a:extLst>
          </p:cNvPr>
          <p:cNvSpPr>
            <a:spLocks noChangeArrowheads="1"/>
          </p:cNvSpPr>
          <p:nvPr/>
        </p:nvSpPr>
        <p:spPr bwMode="auto">
          <a:xfrm>
            <a:off x="7848600" y="6489700"/>
            <a:ext cx="1219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3001B"/>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20000"/>
              </a:spcBef>
              <a:buClr>
                <a:srgbClr val="93001B"/>
              </a:buClr>
              <a:buFont typeface="Wingdings" pitchFamily="2" charset="2"/>
              <a:buNone/>
            </a:pPr>
            <a:r>
              <a:rPr lang="en-US" altLang="en-US" sz="1200"/>
              <a:t>Slide 9-89</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AFECCDDD-51A8-B246-A53D-C7042D1F28B0}"/>
              </a:ext>
            </a:extLst>
          </p:cNvPr>
          <p:cNvSpPr>
            <a:spLocks noGrp="1" noChangeArrowheads="1"/>
          </p:cNvSpPr>
          <p:nvPr>
            <p:ph type="title" idx="4294967295"/>
          </p:nvPr>
        </p:nvSpPr>
        <p:spPr>
          <a:xfrm>
            <a:off x="76200" y="12700"/>
            <a:ext cx="7772400" cy="609600"/>
          </a:xfrm>
        </p:spPr>
        <p:txBody>
          <a:bodyPr/>
          <a:lstStyle/>
          <a:p>
            <a:pPr algn="l" eaLnBrk="1" hangingPunct="1"/>
            <a:r>
              <a:rPr lang="en-US" altLang="en-US" sz="3200">
                <a:solidFill>
                  <a:schemeClr val="bg1"/>
                </a:solidFill>
              </a:rPr>
              <a:t>General Principles</a:t>
            </a:r>
          </a:p>
        </p:txBody>
      </p:sp>
      <p:pic>
        <p:nvPicPr>
          <p:cNvPr id="94211" name="Picture 4" descr="09_Summary_01">
            <a:extLst>
              <a:ext uri="{FF2B5EF4-FFF2-40B4-BE49-F238E27FC236}">
                <a16:creationId xmlns:a16="http://schemas.microsoft.com/office/drawing/2014/main" id="{A7A53EAA-FF81-8544-AD83-D31B254156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1383" r="49991" b="6776"/>
          <a:stretch>
            <a:fillRect/>
          </a:stretch>
        </p:blipFill>
        <p:spPr bwMode="auto">
          <a:xfrm>
            <a:off x="1946275" y="1978025"/>
            <a:ext cx="5248275"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2" name="Rectangle 5">
            <a:extLst>
              <a:ext uri="{FF2B5EF4-FFF2-40B4-BE49-F238E27FC236}">
                <a16:creationId xmlns:a16="http://schemas.microsoft.com/office/drawing/2014/main" id="{8D4BDB24-243F-E14A-81E9-8B1F3985952A}"/>
              </a:ext>
            </a:extLst>
          </p:cNvPr>
          <p:cNvSpPr>
            <a:spLocks noChangeArrowheads="1"/>
          </p:cNvSpPr>
          <p:nvPr/>
        </p:nvSpPr>
        <p:spPr bwMode="auto">
          <a:xfrm>
            <a:off x="7848600" y="6489700"/>
            <a:ext cx="1219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3001B"/>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20000"/>
              </a:spcBef>
              <a:buClr>
                <a:srgbClr val="93001B"/>
              </a:buClr>
              <a:buFont typeface="Wingdings" pitchFamily="2" charset="2"/>
              <a:buNone/>
            </a:pPr>
            <a:r>
              <a:rPr lang="en-US" altLang="en-US" sz="1200"/>
              <a:t>Slide 9-90</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8269560-2FB9-2243-93E5-0C1C5CDE9D2A}"/>
                  </a:ext>
                </a:extLst>
              </p:cNvPr>
              <p:cNvSpPr txBox="1"/>
              <p:nvPr/>
            </p:nvSpPr>
            <p:spPr>
              <a:xfrm>
                <a:off x="3505200" y="4098810"/>
                <a:ext cx="1813196" cy="879280"/>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l-GR" i="1" smtClean="0">
                          <a:latin typeface="Cambria Math" panose="02040503050406030204" pitchFamily="18" charset="0"/>
                          <a:ea typeface="Cambria Math" panose="02040503050406030204" pitchFamily="18" charset="0"/>
                        </a:rPr>
                        <m:t>Σ</m:t>
                      </m:r>
                      <m:r>
                        <a:rPr lang="en-US" b="0" i="1" smtClean="0">
                          <a:latin typeface="Cambria Math" panose="02040503050406030204" pitchFamily="18" charset="0"/>
                          <a:ea typeface="Cambria Math" panose="02040503050406030204" pitchFamily="18" charset="0"/>
                        </a:rPr>
                        <m:t>𝐹</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acc>
                            <m:accPr>
                              <m:chr m:val="⃗"/>
                              <m:ctrlPr>
                                <a:rPr lang="en-US" b="0" i="1" smtClean="0">
                                  <a:latin typeface="Cambria Math" panose="02040503050406030204" pitchFamily="18" charset="0"/>
                                </a:rPr>
                              </m:ctrlPr>
                            </m:accPr>
                            <m:e>
                              <m:r>
                                <a:rPr lang="en-US" i="1">
                                  <a:latin typeface="Cambria Math" panose="02040503050406030204" pitchFamily="18" charset="0"/>
                                </a:rPr>
                                <m:t>𝑃</m:t>
                              </m:r>
                            </m:e>
                          </m:acc>
                        </m:num>
                        <m:den>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𝑡</m:t>
                          </m:r>
                        </m:den>
                      </m:f>
                    </m:oMath>
                  </m:oMathPara>
                </a14:m>
                <a:endParaRPr lang="en-US" dirty="0"/>
              </a:p>
            </p:txBody>
          </p:sp>
        </mc:Choice>
        <mc:Fallback xmlns="">
          <p:sp>
            <p:nvSpPr>
              <p:cNvPr id="5" name="TextBox 4">
                <a:extLst>
                  <a:ext uri="{FF2B5EF4-FFF2-40B4-BE49-F238E27FC236}">
                    <a16:creationId xmlns:a16="http://schemas.microsoft.com/office/drawing/2014/main" id="{88269560-2FB9-2243-93E5-0C1C5CDE9D2A}"/>
                  </a:ext>
                </a:extLst>
              </p:cNvPr>
              <p:cNvSpPr txBox="1">
                <a:spLocks noRot="1" noChangeAspect="1" noMove="1" noResize="1" noEditPoints="1" noAdjustHandles="1" noChangeArrowheads="1" noChangeShapeType="1" noTextEdit="1"/>
              </p:cNvSpPr>
              <p:nvPr/>
            </p:nvSpPr>
            <p:spPr>
              <a:xfrm>
                <a:off x="3505200" y="4098810"/>
                <a:ext cx="1813196" cy="879280"/>
              </a:xfrm>
              <a:prstGeom prst="rect">
                <a:avLst/>
              </a:prstGeom>
              <a:blipFill>
                <a:blip r:embed="rId3"/>
                <a:stretch>
                  <a:fillRect b="-4286"/>
                </a:stretch>
              </a:blipFill>
            </p:spPr>
            <p:txBody>
              <a:bodyPr/>
              <a:lstStyle/>
              <a:p>
                <a:r>
                  <a:rPr lang="en-US">
                    <a:noFill/>
                  </a:rPr>
                  <a:t> </a:t>
                </a:r>
              </a:p>
            </p:txBody>
          </p:sp>
        </mc:Fallback>
      </mc:AlternateContent>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73087F1C-5BDA-3C4C-9D01-7940C491263C}"/>
              </a:ext>
            </a:extLst>
          </p:cNvPr>
          <p:cNvSpPr>
            <a:spLocks noGrp="1" noChangeArrowheads="1"/>
          </p:cNvSpPr>
          <p:nvPr>
            <p:ph type="title" idx="4294967295"/>
          </p:nvPr>
        </p:nvSpPr>
        <p:spPr>
          <a:xfrm>
            <a:off x="76200" y="127000"/>
            <a:ext cx="7772400" cy="381000"/>
          </a:xfrm>
        </p:spPr>
        <p:txBody>
          <a:bodyPr/>
          <a:lstStyle/>
          <a:p>
            <a:pPr algn="l" eaLnBrk="1" hangingPunct="1"/>
            <a:r>
              <a:rPr lang="en-US" altLang="en-US" sz="3200">
                <a:solidFill>
                  <a:schemeClr val="bg1"/>
                </a:solidFill>
              </a:rPr>
              <a:t>General Principles</a:t>
            </a:r>
          </a:p>
        </p:txBody>
      </p:sp>
      <p:pic>
        <p:nvPicPr>
          <p:cNvPr id="95235" name="Picture 4" descr="09_Summary_01">
            <a:extLst>
              <a:ext uri="{FF2B5EF4-FFF2-40B4-BE49-F238E27FC236}">
                <a16:creationId xmlns:a16="http://schemas.microsoft.com/office/drawing/2014/main" id="{CF63BD37-D35E-0D44-99F0-866B688383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9812" t="11038" r="-273" b="6776"/>
          <a:stretch>
            <a:fillRect/>
          </a:stretch>
        </p:blipFill>
        <p:spPr bwMode="auto">
          <a:xfrm>
            <a:off x="1924050" y="1927225"/>
            <a:ext cx="5295900"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6" name="Rectangle 5">
            <a:extLst>
              <a:ext uri="{FF2B5EF4-FFF2-40B4-BE49-F238E27FC236}">
                <a16:creationId xmlns:a16="http://schemas.microsoft.com/office/drawing/2014/main" id="{DB370035-FDD2-C643-88E5-E84055FDD664}"/>
              </a:ext>
            </a:extLst>
          </p:cNvPr>
          <p:cNvSpPr>
            <a:spLocks noChangeArrowheads="1"/>
          </p:cNvSpPr>
          <p:nvPr/>
        </p:nvSpPr>
        <p:spPr bwMode="auto">
          <a:xfrm>
            <a:off x="7848600" y="6489700"/>
            <a:ext cx="1219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3001B"/>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20000"/>
              </a:spcBef>
              <a:buClr>
                <a:srgbClr val="93001B"/>
              </a:buClr>
              <a:buFont typeface="Wingdings" pitchFamily="2" charset="2"/>
              <a:buNone/>
            </a:pPr>
            <a:r>
              <a:rPr lang="en-US" altLang="en-US" sz="1200"/>
              <a:t>Slide 9-91</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705E5A5B-AC74-E146-96D8-FFB0188C5ECE}"/>
              </a:ext>
            </a:extLst>
          </p:cNvPr>
          <p:cNvSpPr>
            <a:spLocks noGrp="1" noChangeArrowheads="1"/>
          </p:cNvSpPr>
          <p:nvPr>
            <p:ph type="title" idx="4294967295"/>
          </p:nvPr>
        </p:nvSpPr>
        <p:spPr>
          <a:xfrm>
            <a:off x="63500" y="12700"/>
            <a:ext cx="7772400" cy="609600"/>
          </a:xfrm>
        </p:spPr>
        <p:txBody>
          <a:bodyPr/>
          <a:lstStyle/>
          <a:p>
            <a:pPr algn="l" eaLnBrk="1" hangingPunct="1"/>
            <a:r>
              <a:rPr lang="en-US" altLang="en-US" sz="3200">
                <a:solidFill>
                  <a:schemeClr val="bg1"/>
                </a:solidFill>
              </a:rPr>
              <a:t>Important Concepts</a:t>
            </a:r>
          </a:p>
        </p:txBody>
      </p:sp>
      <p:pic>
        <p:nvPicPr>
          <p:cNvPr id="96259" name="Picture 4" descr="09_Summary_02">
            <a:extLst>
              <a:ext uri="{FF2B5EF4-FFF2-40B4-BE49-F238E27FC236}">
                <a16:creationId xmlns:a16="http://schemas.microsoft.com/office/drawing/2014/main" id="{325B7463-B7F1-174F-BFCB-1AA3D817AB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9462" r="59796" b="4742"/>
          <a:stretch>
            <a:fillRect/>
          </a:stretch>
        </p:blipFill>
        <p:spPr bwMode="auto">
          <a:xfrm>
            <a:off x="2454275" y="1905000"/>
            <a:ext cx="4235450" cy="339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0" name="Rectangle 5">
            <a:extLst>
              <a:ext uri="{FF2B5EF4-FFF2-40B4-BE49-F238E27FC236}">
                <a16:creationId xmlns:a16="http://schemas.microsoft.com/office/drawing/2014/main" id="{158C2D88-422A-DA4D-98D8-10A9A7596A3D}"/>
              </a:ext>
            </a:extLst>
          </p:cNvPr>
          <p:cNvSpPr>
            <a:spLocks noChangeArrowheads="1"/>
          </p:cNvSpPr>
          <p:nvPr/>
        </p:nvSpPr>
        <p:spPr bwMode="auto">
          <a:xfrm>
            <a:off x="7848600" y="6489700"/>
            <a:ext cx="1219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3001B"/>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20000"/>
              </a:spcBef>
              <a:buClr>
                <a:srgbClr val="93001B"/>
              </a:buClr>
              <a:buFont typeface="Wingdings" pitchFamily="2" charset="2"/>
              <a:buNone/>
            </a:pPr>
            <a:r>
              <a:rPr lang="en-US" altLang="en-US" sz="1200"/>
              <a:t>Slide 9-92</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24342FD-E10B-CB46-A6C1-FE342C24DAC1}"/>
                  </a:ext>
                </a:extLst>
              </p:cNvPr>
              <p:cNvSpPr txBox="1"/>
              <p:nvPr/>
            </p:nvSpPr>
            <p:spPr>
              <a:xfrm>
                <a:off x="3352800" y="2438400"/>
                <a:ext cx="1295400" cy="430887"/>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ea typeface="Cambria Math" panose="02040503050406030204" pitchFamily="18" charset="0"/>
                        </a:rPr>
                        <m:t>𝐽</m:t>
                      </m:r>
                      <m:r>
                        <a:rPr lang="en-US" sz="2200" b="0" i="1" smtClean="0">
                          <a:latin typeface="Cambria Math" panose="02040503050406030204" pitchFamily="18" charset="0"/>
                          <a:ea typeface="Cambria Math" panose="02040503050406030204" pitchFamily="18" charset="0"/>
                        </a:rPr>
                        <m:t>=</m:t>
                      </m:r>
                      <m:r>
                        <m:rPr>
                          <m:sty m:val="p"/>
                        </m:rPr>
                        <a:rPr lang="el-GR" sz="2200" i="1" smtClean="0">
                          <a:latin typeface="Cambria Math" panose="02040503050406030204" pitchFamily="18" charset="0"/>
                          <a:ea typeface="Cambria Math" panose="02040503050406030204" pitchFamily="18" charset="0"/>
                        </a:rPr>
                        <m:t>Σ</m:t>
                      </m:r>
                      <m:r>
                        <a:rPr lang="en-US" sz="2200" b="0" i="1" smtClean="0">
                          <a:latin typeface="Cambria Math" panose="02040503050406030204" pitchFamily="18" charset="0"/>
                          <a:ea typeface="Cambria Math" panose="02040503050406030204" pitchFamily="18" charset="0"/>
                        </a:rPr>
                        <m:t>𝐹</m:t>
                      </m:r>
                      <m:r>
                        <a:rPr lang="en-US" sz="2200" i="1">
                          <a:latin typeface="Cambria Math" panose="02040503050406030204" pitchFamily="18" charset="0"/>
                          <a:ea typeface="Cambria Math" panose="02040503050406030204" pitchFamily="18" charset="0"/>
                        </a:rPr>
                        <m:t>∆</m:t>
                      </m:r>
                      <m:r>
                        <a:rPr lang="en-US" sz="2200" i="1">
                          <a:latin typeface="Cambria Math" panose="02040503050406030204" pitchFamily="18" charset="0"/>
                        </a:rPr>
                        <m:t>𝑡</m:t>
                      </m:r>
                    </m:oMath>
                  </m:oMathPara>
                </a14:m>
                <a:endParaRPr lang="en-US" sz="2200" dirty="0"/>
              </a:p>
            </p:txBody>
          </p:sp>
        </mc:Choice>
        <mc:Fallback xmlns="">
          <p:sp>
            <p:nvSpPr>
              <p:cNvPr id="5" name="TextBox 4">
                <a:extLst>
                  <a:ext uri="{FF2B5EF4-FFF2-40B4-BE49-F238E27FC236}">
                    <a16:creationId xmlns:a16="http://schemas.microsoft.com/office/drawing/2014/main" id="{124342FD-E10B-CB46-A6C1-FE342C24DAC1}"/>
                  </a:ext>
                </a:extLst>
              </p:cNvPr>
              <p:cNvSpPr txBox="1">
                <a:spLocks noRot="1" noChangeAspect="1" noMove="1" noResize="1" noEditPoints="1" noAdjustHandles="1" noChangeArrowheads="1" noChangeShapeType="1" noTextEdit="1"/>
              </p:cNvSpPr>
              <p:nvPr/>
            </p:nvSpPr>
            <p:spPr>
              <a:xfrm>
                <a:off x="3352800" y="2438400"/>
                <a:ext cx="1295400" cy="430887"/>
              </a:xfrm>
              <a:prstGeom prst="rect">
                <a:avLst/>
              </a:prstGeom>
              <a:blipFill>
                <a:blip r:embed="rId3"/>
                <a:stretch>
                  <a:fillRect l="-1961" b="-11765"/>
                </a:stretch>
              </a:blipFill>
            </p:spPr>
            <p:txBody>
              <a:bodyPr/>
              <a:lstStyle/>
              <a:p>
                <a:r>
                  <a:rPr lang="en-US">
                    <a:noFill/>
                  </a:rPr>
                  <a:t> </a:t>
                </a:r>
              </a:p>
            </p:txBody>
          </p:sp>
        </mc:Fallback>
      </mc:AlternateContent>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4D2DAD20-F964-654B-9645-F626620D2F4F}"/>
              </a:ext>
            </a:extLst>
          </p:cNvPr>
          <p:cNvSpPr>
            <a:spLocks noGrp="1" noChangeArrowheads="1"/>
          </p:cNvSpPr>
          <p:nvPr>
            <p:ph type="title" idx="4294967295"/>
          </p:nvPr>
        </p:nvSpPr>
        <p:spPr>
          <a:xfrm>
            <a:off x="63500" y="12700"/>
            <a:ext cx="7772400" cy="609600"/>
          </a:xfrm>
        </p:spPr>
        <p:txBody>
          <a:bodyPr/>
          <a:lstStyle/>
          <a:p>
            <a:pPr algn="l" eaLnBrk="1" hangingPunct="1"/>
            <a:r>
              <a:rPr lang="en-US" altLang="en-US" sz="3200">
                <a:solidFill>
                  <a:schemeClr val="bg1"/>
                </a:solidFill>
              </a:rPr>
              <a:t>Important Concepts</a:t>
            </a:r>
          </a:p>
        </p:txBody>
      </p:sp>
      <p:pic>
        <p:nvPicPr>
          <p:cNvPr id="97283" name="Picture 5" descr="09_Summary_02">
            <a:extLst>
              <a:ext uri="{FF2B5EF4-FFF2-40B4-BE49-F238E27FC236}">
                <a16:creationId xmlns:a16="http://schemas.microsoft.com/office/drawing/2014/main" id="{581C3024-06ED-894A-8A23-8F6FB7ED5B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0504" r="-540" b="4742"/>
          <a:stretch>
            <a:fillRect/>
          </a:stretch>
        </p:blipFill>
        <p:spPr bwMode="auto">
          <a:xfrm>
            <a:off x="1316038" y="1384300"/>
            <a:ext cx="6537325"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4" name="Rectangle 5">
            <a:extLst>
              <a:ext uri="{FF2B5EF4-FFF2-40B4-BE49-F238E27FC236}">
                <a16:creationId xmlns:a16="http://schemas.microsoft.com/office/drawing/2014/main" id="{81514272-30EB-6C40-9794-D852226DEE81}"/>
              </a:ext>
            </a:extLst>
          </p:cNvPr>
          <p:cNvSpPr>
            <a:spLocks noChangeArrowheads="1"/>
          </p:cNvSpPr>
          <p:nvPr/>
        </p:nvSpPr>
        <p:spPr bwMode="auto">
          <a:xfrm>
            <a:off x="7848600" y="6489700"/>
            <a:ext cx="1219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3001B"/>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20000"/>
              </a:spcBef>
              <a:buClr>
                <a:srgbClr val="93001B"/>
              </a:buClr>
              <a:buFont typeface="Wingdings" pitchFamily="2" charset="2"/>
              <a:buNone/>
            </a:pPr>
            <a:r>
              <a:rPr lang="en-US" altLang="en-US" sz="1200"/>
              <a:t>Slide 9-93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0">
            <a:extLst>
              <a:ext uri="{FF2B5EF4-FFF2-40B4-BE49-F238E27FC236}">
                <a16:creationId xmlns:a16="http://schemas.microsoft.com/office/drawing/2014/main" id="{E9EA8EE5-AB06-9848-9F0D-A2214DC6E476}"/>
              </a:ext>
            </a:extLst>
          </p:cNvPr>
          <p:cNvSpPr txBox="1">
            <a:spLocks noChangeArrowheads="1"/>
          </p:cNvSpPr>
          <p:nvPr/>
        </p:nvSpPr>
        <p:spPr bwMode="auto">
          <a:xfrm>
            <a:off x="361950" y="2724150"/>
            <a:ext cx="7169150"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22300" indent="-6223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05000"/>
              </a:lnSpc>
              <a:buFontTx/>
              <a:buAutoNum type="alphaUcPeriod"/>
            </a:pPr>
            <a:r>
              <a:rPr lang="en-US" altLang="en-US" sz="2800" b="1">
                <a:cs typeface="Arial" panose="020B0604020202020204" pitchFamily="34" charset="0"/>
              </a:rPr>
              <a:t>Mass times velocity.</a:t>
            </a:r>
            <a:endParaRPr lang="en-US" altLang="en-US" sz="2800">
              <a:cs typeface="Arial" panose="020B0604020202020204" pitchFamily="34" charset="0"/>
            </a:endParaRPr>
          </a:p>
          <a:p>
            <a:pPr eaLnBrk="1" hangingPunct="1">
              <a:lnSpc>
                <a:spcPct val="105000"/>
              </a:lnSpc>
              <a:buFontTx/>
              <a:buAutoNum type="alphaUcPeriod"/>
            </a:pPr>
            <a:r>
              <a:rPr lang="en-US" altLang="en-US" sz="2800">
                <a:cs typeface="Arial" panose="020B0604020202020204" pitchFamily="34" charset="0"/>
              </a:rPr>
              <a:t>½ mass times speed-squared. </a:t>
            </a:r>
          </a:p>
          <a:p>
            <a:pPr eaLnBrk="1" hangingPunct="1">
              <a:lnSpc>
                <a:spcPct val="105000"/>
              </a:lnSpc>
              <a:buFontTx/>
              <a:buAutoNum type="alphaUcPeriod"/>
            </a:pPr>
            <a:r>
              <a:rPr lang="en-US" altLang="en-US" sz="2800">
                <a:cs typeface="Arial" panose="020B0604020202020204" pitchFamily="34" charset="0"/>
              </a:rPr>
              <a:t>The area under the force curve in a force-versus-time graph.</a:t>
            </a:r>
          </a:p>
          <a:p>
            <a:pPr eaLnBrk="1" hangingPunct="1">
              <a:lnSpc>
                <a:spcPct val="105000"/>
              </a:lnSpc>
              <a:buFontTx/>
              <a:buAutoNum type="alphaUcPeriod"/>
            </a:pPr>
            <a:r>
              <a:rPr lang="en-US" altLang="en-US" sz="2800">
                <a:cs typeface="Arial" panose="020B0604020202020204" pitchFamily="34" charset="0"/>
              </a:rPr>
              <a:t>Velocity per unit mass.</a:t>
            </a:r>
          </a:p>
        </p:txBody>
      </p:sp>
      <p:sp>
        <p:nvSpPr>
          <p:cNvPr id="13315" name="Text Box 11">
            <a:extLst>
              <a:ext uri="{FF2B5EF4-FFF2-40B4-BE49-F238E27FC236}">
                <a16:creationId xmlns:a16="http://schemas.microsoft.com/office/drawing/2014/main" id="{0FAE9F74-0D83-8B4B-B78A-46F86F797EF6}"/>
              </a:ext>
            </a:extLst>
          </p:cNvPr>
          <p:cNvSpPr txBox="1">
            <a:spLocks noChangeArrowheads="1"/>
          </p:cNvSpPr>
          <p:nvPr/>
        </p:nvSpPr>
        <p:spPr bwMode="auto">
          <a:xfrm>
            <a:off x="368300" y="1477963"/>
            <a:ext cx="349726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i="1">
                <a:cs typeface="Arial" panose="020B0604020202020204" pitchFamily="34" charset="0"/>
              </a:rPr>
              <a:t>Momentum </a:t>
            </a:r>
            <a:r>
              <a:rPr lang="en-US" altLang="en-US" sz="3200">
                <a:cs typeface="Arial" panose="020B0604020202020204" pitchFamily="34" charset="0"/>
              </a:rPr>
              <a:t>is</a:t>
            </a:r>
          </a:p>
        </p:txBody>
      </p:sp>
      <p:sp>
        <p:nvSpPr>
          <p:cNvPr id="13316" name="Rectangle 7">
            <a:extLst>
              <a:ext uri="{FF2B5EF4-FFF2-40B4-BE49-F238E27FC236}">
                <a16:creationId xmlns:a16="http://schemas.microsoft.com/office/drawing/2014/main" id="{B19B4AC0-D4DF-F54F-8A45-1771B142D51D}"/>
              </a:ext>
            </a:extLst>
          </p:cNvPr>
          <p:cNvSpPr>
            <a:spLocks noChangeArrowheads="1"/>
          </p:cNvSpPr>
          <p:nvPr/>
        </p:nvSpPr>
        <p:spPr bwMode="auto">
          <a:xfrm>
            <a:off x="63500" y="508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a:solidFill>
                  <a:schemeClr val="bg1"/>
                </a:solidFill>
              </a:rPr>
              <a:t>Reading Question 9.1</a:t>
            </a:r>
          </a:p>
        </p:txBody>
      </p:sp>
      <p:graphicFrame>
        <p:nvGraphicFramePr>
          <p:cNvPr id="13317" name="Object 5">
            <a:extLst>
              <a:ext uri="{FF2B5EF4-FFF2-40B4-BE49-F238E27FC236}">
                <a16:creationId xmlns:a16="http://schemas.microsoft.com/office/drawing/2014/main" id="{679394DC-5ACA-D748-8371-D6537A91596A}"/>
              </a:ext>
            </a:extLst>
          </p:cNvPr>
          <p:cNvGraphicFramePr>
            <a:graphicFrameLocks noChangeAspect="1"/>
          </p:cNvGraphicFramePr>
          <p:nvPr/>
        </p:nvGraphicFramePr>
        <p:xfrm>
          <a:off x="25400" y="2828925"/>
          <a:ext cx="403225" cy="371475"/>
        </p:xfrm>
        <a:graphic>
          <a:graphicData uri="http://schemas.openxmlformats.org/presentationml/2006/ole">
            <mc:AlternateContent xmlns:mc="http://schemas.openxmlformats.org/markup-compatibility/2006">
              <mc:Choice xmlns:v="urn:schemas-microsoft-com:vml" Requires="v">
                <p:oleObj spid="_x0000_s13328" name="Photo Editor Photo" r:id="rId4" imgW="635000" imgH="584200" progId="MSPhotoEd.3">
                  <p:embed/>
                </p:oleObj>
              </mc:Choice>
              <mc:Fallback>
                <p:oleObj name="Photo Editor Photo" r:id="rId4" imgW="635000" imgH="584200" progId="MSPhotoEd.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 y="2828925"/>
                        <a:ext cx="403225" cy="371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8" name="Rectangle 6">
            <a:extLst>
              <a:ext uri="{FF2B5EF4-FFF2-40B4-BE49-F238E27FC236}">
                <a16:creationId xmlns:a16="http://schemas.microsoft.com/office/drawing/2014/main" id="{5F8AD30A-67C5-4E40-8783-8BBCF0042616}"/>
              </a:ext>
            </a:extLst>
          </p:cNvPr>
          <p:cNvSpPr>
            <a:spLocks noChangeArrowheads="1"/>
          </p:cNvSpPr>
          <p:nvPr/>
        </p:nvSpPr>
        <p:spPr bwMode="auto">
          <a:xfrm>
            <a:off x="7848600" y="6489700"/>
            <a:ext cx="1219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3001B"/>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20000"/>
              </a:spcBef>
              <a:buClr>
                <a:srgbClr val="93001B"/>
              </a:buClr>
              <a:buFont typeface="Wingdings" pitchFamily="2" charset="2"/>
              <a:buNone/>
            </a:pPr>
            <a:r>
              <a:rPr lang="en-US" altLang="en-US" sz="1200"/>
              <a:t>Slide 9-11</a:t>
            </a: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1360</TotalTime>
  <Words>2880</Words>
  <Application>Microsoft Macintosh PowerPoint</Application>
  <PresentationFormat>Letter Paper (8.5x11 in)</PresentationFormat>
  <Paragraphs>546</Paragraphs>
  <Slides>87</Slides>
  <Notes>32</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87</vt:i4>
      </vt:variant>
    </vt:vector>
  </HeadingPairs>
  <TitlesOfParts>
    <vt:vector size="99" baseType="lpstr">
      <vt:lpstr>ＭＳ Ｐゴシック</vt:lpstr>
      <vt:lpstr>Arial</vt:lpstr>
      <vt:lpstr>Cambria Math</vt:lpstr>
      <vt:lpstr>Gill Sans</vt:lpstr>
      <vt:lpstr>Helvetica</vt:lpstr>
      <vt:lpstr>Lucida Grande</vt:lpstr>
      <vt:lpstr>Symbol</vt:lpstr>
      <vt:lpstr>Times</vt:lpstr>
      <vt:lpstr>Times New Roman</vt:lpstr>
      <vt:lpstr>Wingdings</vt:lpstr>
      <vt:lpstr>Blank Presentation</vt:lpstr>
      <vt:lpstr>Photo Editor Photo</vt:lpstr>
      <vt:lpstr>Unit 8 Impulse and Momentum </vt:lpstr>
      <vt:lpstr>Chapter 9 Preview</vt:lpstr>
      <vt:lpstr>Chapter 9 Preview</vt:lpstr>
      <vt:lpstr>Chapter 9 Preview</vt:lpstr>
      <vt:lpstr>Chapter 9 Preview</vt:lpstr>
      <vt:lpstr>Chapter 9 Preview</vt:lpstr>
      <vt:lpstr>Chapter 9 Preview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Momentum</vt:lpstr>
      <vt:lpstr>PowerPoint Presentation</vt:lpstr>
      <vt:lpstr>PowerPoint Presentation</vt:lpstr>
      <vt:lpstr>Collisions</vt:lpstr>
      <vt:lpstr>Atomic Model of a Collision</vt:lpstr>
      <vt:lpstr>Impulse During a Collision</vt:lpstr>
      <vt:lpstr>Impulse</vt:lpstr>
      <vt:lpstr>The Impulse-Momentum Theorem</vt:lpstr>
      <vt:lpstr>The Impulse-Momentum Theorem</vt:lpstr>
      <vt:lpstr>PowerPoint Presentation</vt:lpstr>
      <vt:lpstr>PowerPoint Presentation</vt:lpstr>
      <vt:lpstr>PowerPoint Presentation</vt:lpstr>
      <vt:lpstr>PowerPoint Presentation</vt:lpstr>
      <vt:lpstr>Momentum Bar Charts</vt:lpstr>
      <vt:lpstr>Momentum Bar Charts</vt:lpstr>
      <vt:lpstr>PowerPoint Presentation</vt:lpstr>
      <vt:lpstr>PowerPoint Presentation</vt:lpstr>
      <vt:lpstr>PowerPoint Presentation</vt:lpstr>
      <vt:lpstr>PowerPoint Presentation</vt:lpstr>
      <vt:lpstr>Tactics: Drawing a Before-and-After Pictorial Representation</vt:lpstr>
      <vt:lpstr>Tactics: Drawing a Before-and-After Pictorial Representation</vt:lpstr>
      <vt:lpstr>Example 9.1 Hitting a Baseball</vt:lpstr>
      <vt:lpstr>Example 9.1 Hitting a Baseball</vt:lpstr>
      <vt:lpstr>Example 9.1 Hitting a Baseball</vt:lpstr>
      <vt:lpstr>Example 9.1 Hitting a Baseball</vt:lpstr>
      <vt:lpstr>Example 9.1 Hitting a Baseball</vt:lpstr>
      <vt:lpstr>Example 9.1 Hitting a Baseball</vt:lpstr>
      <vt:lpstr>PowerPoint Presentation</vt:lpstr>
      <vt:lpstr>PowerPoint Presentation</vt:lpstr>
      <vt:lpstr>PowerPoint Presentation</vt:lpstr>
      <vt:lpstr>PowerPoint Presentation</vt:lpstr>
      <vt:lpstr>Conservation of Momentum</vt:lpstr>
      <vt:lpstr>Conservation of Momentum: Quick Example</vt:lpstr>
      <vt:lpstr>Momentum of a System</vt:lpstr>
      <vt:lpstr>Momentum of a System</vt:lpstr>
      <vt:lpstr>Law of Conservation of Momentum</vt:lpstr>
      <vt:lpstr>Problem-Solving Strategy: Conservation of Momentum</vt:lpstr>
      <vt:lpstr>Problem-Solving Strategy: Conservation of Momentum</vt:lpstr>
      <vt:lpstr>PowerPoint Presentation</vt:lpstr>
      <vt:lpstr>PowerPoint Presentation</vt:lpstr>
      <vt:lpstr>Example 9.4 Rolling Away</vt:lpstr>
      <vt:lpstr>Example 9.4 Rolling Away</vt:lpstr>
      <vt:lpstr>Example 9.4 Rolling Away</vt:lpstr>
      <vt:lpstr>Example 9.4 Rolling Away</vt:lpstr>
      <vt:lpstr>Example 9.4 Rolling Away</vt:lpstr>
      <vt:lpstr>Conservation of Momentum Depends on the Choice of System</vt:lpstr>
      <vt:lpstr>Conservation of Momentum Depends on the Choice of System</vt:lpstr>
      <vt:lpstr>Inelastic Collisions</vt:lpstr>
      <vt:lpstr>PowerPoint Presentation</vt:lpstr>
      <vt:lpstr>PowerPoint Presentation</vt:lpstr>
      <vt:lpstr>PowerPoint Presentation</vt:lpstr>
      <vt:lpstr>PowerPoint Presentation</vt:lpstr>
      <vt:lpstr>Example 9.5 An Inelastic Glider Collision</vt:lpstr>
      <vt:lpstr>Example 9.5 An Inelastic Glider Collision</vt:lpstr>
      <vt:lpstr>Example 9.5 An Inelastic Glider Collision</vt:lpstr>
      <vt:lpstr>Example 9.5 An Inelastic Glider Collision</vt:lpstr>
      <vt:lpstr>Explosions</vt:lpstr>
      <vt:lpstr>PowerPoint Presentation</vt:lpstr>
      <vt:lpstr>PowerPoint Presentation</vt:lpstr>
      <vt:lpstr>Example 9.7 Recoil</vt:lpstr>
      <vt:lpstr>Example 9.7 Recoil</vt:lpstr>
      <vt:lpstr>Example 9.7 Recoil</vt:lpstr>
      <vt:lpstr>Example 9.7 Recoil</vt:lpstr>
      <vt:lpstr>Rocket or Jet Propulsion</vt:lpstr>
      <vt:lpstr>Momentum in Two Dimensions</vt:lpstr>
      <vt:lpstr>PowerPoint Presentation</vt:lpstr>
      <vt:lpstr>PowerPoint Presentation</vt:lpstr>
      <vt:lpstr>Chapter 9 Summary Slides</vt:lpstr>
      <vt:lpstr>General Principles</vt:lpstr>
      <vt:lpstr>General Principles</vt:lpstr>
      <vt:lpstr>Important Concepts</vt:lpstr>
      <vt:lpstr>Important Concepts</vt:lpstr>
    </vt:vector>
  </TitlesOfParts>
  <Company>Progressive Information Technologies</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System 103</dc:creator>
  <cp:lastModifiedBy>Kevin McChesney</cp:lastModifiedBy>
  <cp:revision>33</cp:revision>
  <cp:lastPrinted>2012-01-13T18:40:16Z</cp:lastPrinted>
  <dcterms:created xsi:type="dcterms:W3CDTF">2011-11-07T20:33:49Z</dcterms:created>
  <dcterms:modified xsi:type="dcterms:W3CDTF">2018-02-25T19:35:00Z</dcterms:modified>
</cp:coreProperties>
</file>