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514" r:id="rId2"/>
    <p:sldId id="313" r:id="rId3"/>
    <p:sldId id="315" r:id="rId4"/>
    <p:sldId id="515" r:id="rId5"/>
    <p:sldId id="331" r:id="rId6"/>
    <p:sldId id="439" r:id="rId7"/>
    <p:sldId id="334" r:id="rId8"/>
    <p:sldId id="387" r:id="rId9"/>
    <p:sldId id="399" r:id="rId10"/>
    <p:sldId id="276" r:id="rId11"/>
    <p:sldId id="513" r:id="rId12"/>
    <p:sldId id="390" r:id="rId13"/>
    <p:sldId id="400" r:id="rId14"/>
    <p:sldId id="523" r:id="rId15"/>
    <p:sldId id="524" r:id="rId16"/>
    <p:sldId id="526" r:id="rId17"/>
    <p:sldId id="531" r:id="rId18"/>
    <p:sldId id="593" r:id="rId19"/>
    <p:sldId id="594" r:id="rId20"/>
    <p:sldId id="358" r:id="rId21"/>
    <p:sldId id="430" r:id="rId22"/>
    <p:sldId id="432" r:id="rId23"/>
    <p:sldId id="544" r:id="rId24"/>
    <p:sldId id="545" r:id="rId25"/>
    <p:sldId id="551" r:id="rId26"/>
    <p:sldId id="559" r:id="rId27"/>
    <p:sldId id="560" r:id="rId28"/>
    <p:sldId id="561" r:id="rId29"/>
    <p:sldId id="565" r:id="rId30"/>
    <p:sldId id="570" r:id="rId31"/>
    <p:sldId id="573" r:id="rId32"/>
    <p:sldId id="575" r:id="rId33"/>
    <p:sldId id="579" r:id="rId34"/>
    <p:sldId id="580" r:id="rId35"/>
    <p:sldId id="581" r:id="rId36"/>
    <p:sldId id="582" r:id="rId37"/>
    <p:sldId id="583" r:id="rId38"/>
    <p:sldId id="585" r:id="rId39"/>
    <p:sldId id="586" r:id="rId40"/>
    <p:sldId id="587" r:id="rId41"/>
    <p:sldId id="588" r:id="rId42"/>
    <p:sldId id="589" r:id="rId43"/>
    <p:sldId id="590" r:id="rId44"/>
    <p:sldId id="595" r:id="rId45"/>
    <p:sldId id="591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13"/>
    <p:restoredTop sz="98998" autoAdjust="0"/>
  </p:normalViewPr>
  <p:slideViewPr>
    <p:cSldViewPr snapToGrid="0" snapToObjects="1">
      <p:cViewPr varScale="1">
        <p:scale>
          <a:sx n="122" d="100"/>
          <a:sy n="122" d="100"/>
        </p:scale>
        <p:origin x="1032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TH%20to%20glenn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%20TH%20mt1%20correlation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%20TH%20mt1%20correlation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esktop:Pkal-2017-metacognition:Both%20sections%20M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M%20W%20Mt1%20correlation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M%20W%20Mt1%20correlation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M%20W%20Mt1%20correlation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%20TH%20mt1%20correlation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T%20TH%20mt1%20correlation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M%20W%20Mt1%20correlation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M%20W%20Mt1%20correlation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edclark:Downloads:M%20W%20Mt1%20correla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Midterm 1 (24129)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Sheet1!$C$2:$C$349</c:f>
              <c:numCache>
                <c:formatCode>General</c:formatCode>
                <c:ptCount val="348"/>
                <c:pt idx="0">
                  <c:v>1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4</c:v>
                </c:pt>
                <c:pt idx="11">
                  <c:v>2</c:v>
                </c:pt>
                <c:pt idx="12">
                  <c:v>1</c:v>
                </c:pt>
                <c:pt idx="13">
                  <c:v>2</c:v>
                </c:pt>
                <c:pt idx="14">
                  <c:v>2</c:v>
                </c:pt>
                <c:pt idx="15">
                  <c:v>3</c:v>
                </c:pt>
                <c:pt idx="16">
                  <c:v>4</c:v>
                </c:pt>
                <c:pt idx="17">
                  <c:v>4</c:v>
                </c:pt>
                <c:pt idx="18">
                  <c:v>1</c:v>
                </c:pt>
                <c:pt idx="19">
                  <c:v>4</c:v>
                </c:pt>
                <c:pt idx="20">
                  <c:v>5</c:v>
                </c:pt>
                <c:pt idx="21">
                  <c:v>4</c:v>
                </c:pt>
                <c:pt idx="22">
                  <c:v>2</c:v>
                </c:pt>
                <c:pt idx="23">
                  <c:v>2</c:v>
                </c:pt>
                <c:pt idx="25">
                  <c:v>3</c:v>
                </c:pt>
                <c:pt idx="26">
                  <c:v>4</c:v>
                </c:pt>
                <c:pt idx="27">
                  <c:v>4</c:v>
                </c:pt>
                <c:pt idx="28">
                  <c:v>1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2</c:v>
                </c:pt>
                <c:pt idx="34">
                  <c:v>6</c:v>
                </c:pt>
                <c:pt idx="35">
                  <c:v>2</c:v>
                </c:pt>
                <c:pt idx="36">
                  <c:v>4</c:v>
                </c:pt>
                <c:pt idx="37">
                  <c:v>3</c:v>
                </c:pt>
                <c:pt idx="38">
                  <c:v>2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3</c:v>
                </c:pt>
                <c:pt idx="43">
                  <c:v>4</c:v>
                </c:pt>
                <c:pt idx="44">
                  <c:v>6</c:v>
                </c:pt>
                <c:pt idx="45">
                  <c:v>5</c:v>
                </c:pt>
                <c:pt idx="46">
                  <c:v>9</c:v>
                </c:pt>
                <c:pt idx="47">
                  <c:v>3</c:v>
                </c:pt>
                <c:pt idx="48">
                  <c:v>9</c:v>
                </c:pt>
                <c:pt idx="49">
                  <c:v>6</c:v>
                </c:pt>
                <c:pt idx="50">
                  <c:v>0</c:v>
                </c:pt>
                <c:pt idx="51">
                  <c:v>8</c:v>
                </c:pt>
                <c:pt idx="52">
                  <c:v>6</c:v>
                </c:pt>
                <c:pt idx="54">
                  <c:v>7</c:v>
                </c:pt>
                <c:pt idx="55">
                  <c:v>5</c:v>
                </c:pt>
                <c:pt idx="56">
                  <c:v>5</c:v>
                </c:pt>
                <c:pt idx="58">
                  <c:v>8</c:v>
                </c:pt>
                <c:pt idx="59">
                  <c:v>7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8</c:v>
                </c:pt>
                <c:pt idx="64">
                  <c:v>8</c:v>
                </c:pt>
                <c:pt idx="66">
                  <c:v>10</c:v>
                </c:pt>
                <c:pt idx="67">
                  <c:v>3</c:v>
                </c:pt>
                <c:pt idx="68">
                  <c:v>9</c:v>
                </c:pt>
                <c:pt idx="69">
                  <c:v>10</c:v>
                </c:pt>
                <c:pt idx="71">
                  <c:v>8</c:v>
                </c:pt>
                <c:pt idx="72">
                  <c:v>0</c:v>
                </c:pt>
                <c:pt idx="73">
                  <c:v>6</c:v>
                </c:pt>
                <c:pt idx="74">
                  <c:v>8</c:v>
                </c:pt>
                <c:pt idx="75">
                  <c:v>6</c:v>
                </c:pt>
                <c:pt idx="78">
                  <c:v>11</c:v>
                </c:pt>
                <c:pt idx="79">
                  <c:v>7</c:v>
                </c:pt>
                <c:pt idx="80">
                  <c:v>12</c:v>
                </c:pt>
                <c:pt idx="81">
                  <c:v>7</c:v>
                </c:pt>
                <c:pt idx="82">
                  <c:v>9</c:v>
                </c:pt>
                <c:pt idx="83">
                  <c:v>9</c:v>
                </c:pt>
                <c:pt idx="84">
                  <c:v>10</c:v>
                </c:pt>
                <c:pt idx="85">
                  <c:v>7</c:v>
                </c:pt>
                <c:pt idx="86">
                  <c:v>5</c:v>
                </c:pt>
                <c:pt idx="87">
                  <c:v>7</c:v>
                </c:pt>
                <c:pt idx="88">
                  <c:v>5</c:v>
                </c:pt>
                <c:pt idx="89">
                  <c:v>9</c:v>
                </c:pt>
                <c:pt idx="90">
                  <c:v>10</c:v>
                </c:pt>
                <c:pt idx="91">
                  <c:v>9</c:v>
                </c:pt>
                <c:pt idx="92">
                  <c:v>6</c:v>
                </c:pt>
                <c:pt idx="93">
                  <c:v>5</c:v>
                </c:pt>
                <c:pt idx="94">
                  <c:v>8</c:v>
                </c:pt>
                <c:pt idx="97">
                  <c:v>4</c:v>
                </c:pt>
                <c:pt idx="98">
                  <c:v>6</c:v>
                </c:pt>
                <c:pt idx="99">
                  <c:v>2</c:v>
                </c:pt>
                <c:pt idx="100">
                  <c:v>10</c:v>
                </c:pt>
                <c:pt idx="101">
                  <c:v>6</c:v>
                </c:pt>
                <c:pt idx="102">
                  <c:v>1</c:v>
                </c:pt>
                <c:pt idx="103">
                  <c:v>8</c:v>
                </c:pt>
                <c:pt idx="104">
                  <c:v>7</c:v>
                </c:pt>
                <c:pt idx="105">
                  <c:v>2</c:v>
                </c:pt>
                <c:pt idx="106">
                  <c:v>2</c:v>
                </c:pt>
                <c:pt idx="107">
                  <c:v>6</c:v>
                </c:pt>
                <c:pt idx="108">
                  <c:v>5</c:v>
                </c:pt>
                <c:pt idx="109">
                  <c:v>6</c:v>
                </c:pt>
                <c:pt idx="110">
                  <c:v>6</c:v>
                </c:pt>
                <c:pt idx="111">
                  <c:v>5</c:v>
                </c:pt>
                <c:pt idx="112">
                  <c:v>5</c:v>
                </c:pt>
                <c:pt idx="114">
                  <c:v>5</c:v>
                </c:pt>
                <c:pt idx="115">
                  <c:v>3</c:v>
                </c:pt>
                <c:pt idx="116">
                  <c:v>2</c:v>
                </c:pt>
                <c:pt idx="117">
                  <c:v>5</c:v>
                </c:pt>
                <c:pt idx="118">
                  <c:v>6</c:v>
                </c:pt>
                <c:pt idx="119">
                  <c:v>3</c:v>
                </c:pt>
                <c:pt idx="120">
                  <c:v>4</c:v>
                </c:pt>
                <c:pt idx="121">
                  <c:v>2</c:v>
                </c:pt>
                <c:pt idx="122">
                  <c:v>4</c:v>
                </c:pt>
                <c:pt idx="124">
                  <c:v>4</c:v>
                </c:pt>
                <c:pt idx="125">
                  <c:v>7</c:v>
                </c:pt>
                <c:pt idx="126">
                  <c:v>3</c:v>
                </c:pt>
                <c:pt idx="127">
                  <c:v>5</c:v>
                </c:pt>
                <c:pt idx="128">
                  <c:v>5</c:v>
                </c:pt>
                <c:pt idx="129">
                  <c:v>1</c:v>
                </c:pt>
                <c:pt idx="130">
                  <c:v>7</c:v>
                </c:pt>
                <c:pt idx="131">
                  <c:v>10</c:v>
                </c:pt>
                <c:pt idx="132">
                  <c:v>1</c:v>
                </c:pt>
                <c:pt idx="134">
                  <c:v>3</c:v>
                </c:pt>
                <c:pt idx="135">
                  <c:v>7</c:v>
                </c:pt>
                <c:pt idx="136">
                  <c:v>7</c:v>
                </c:pt>
                <c:pt idx="139">
                  <c:v>4</c:v>
                </c:pt>
                <c:pt idx="140">
                  <c:v>6</c:v>
                </c:pt>
                <c:pt idx="142">
                  <c:v>5</c:v>
                </c:pt>
                <c:pt idx="143">
                  <c:v>4</c:v>
                </c:pt>
                <c:pt idx="144">
                  <c:v>3</c:v>
                </c:pt>
                <c:pt idx="145">
                  <c:v>6</c:v>
                </c:pt>
                <c:pt idx="146">
                  <c:v>4</c:v>
                </c:pt>
                <c:pt idx="148">
                  <c:v>5</c:v>
                </c:pt>
                <c:pt idx="149">
                  <c:v>3</c:v>
                </c:pt>
                <c:pt idx="150">
                  <c:v>4</c:v>
                </c:pt>
                <c:pt idx="151">
                  <c:v>6</c:v>
                </c:pt>
                <c:pt idx="152">
                  <c:v>11</c:v>
                </c:pt>
                <c:pt idx="153">
                  <c:v>5</c:v>
                </c:pt>
                <c:pt idx="154">
                  <c:v>5</c:v>
                </c:pt>
                <c:pt idx="155">
                  <c:v>7</c:v>
                </c:pt>
                <c:pt idx="156">
                  <c:v>7</c:v>
                </c:pt>
                <c:pt idx="157">
                  <c:v>5</c:v>
                </c:pt>
                <c:pt idx="158">
                  <c:v>1</c:v>
                </c:pt>
                <c:pt idx="159">
                  <c:v>7</c:v>
                </c:pt>
                <c:pt idx="160">
                  <c:v>9</c:v>
                </c:pt>
                <c:pt idx="162">
                  <c:v>5</c:v>
                </c:pt>
                <c:pt idx="163">
                  <c:v>7</c:v>
                </c:pt>
                <c:pt idx="164">
                  <c:v>9</c:v>
                </c:pt>
                <c:pt idx="165">
                  <c:v>5</c:v>
                </c:pt>
                <c:pt idx="166">
                  <c:v>12</c:v>
                </c:pt>
                <c:pt idx="167">
                  <c:v>3</c:v>
                </c:pt>
                <c:pt idx="168">
                  <c:v>5</c:v>
                </c:pt>
                <c:pt idx="169">
                  <c:v>11</c:v>
                </c:pt>
                <c:pt idx="170">
                  <c:v>7</c:v>
                </c:pt>
                <c:pt idx="171">
                  <c:v>3</c:v>
                </c:pt>
                <c:pt idx="172">
                  <c:v>4</c:v>
                </c:pt>
                <c:pt idx="173">
                  <c:v>10</c:v>
                </c:pt>
                <c:pt idx="174">
                  <c:v>6</c:v>
                </c:pt>
                <c:pt idx="175">
                  <c:v>8</c:v>
                </c:pt>
                <c:pt idx="176">
                  <c:v>8</c:v>
                </c:pt>
                <c:pt idx="177">
                  <c:v>6</c:v>
                </c:pt>
                <c:pt idx="178">
                  <c:v>7</c:v>
                </c:pt>
                <c:pt idx="179">
                  <c:v>4</c:v>
                </c:pt>
                <c:pt idx="180">
                  <c:v>7</c:v>
                </c:pt>
                <c:pt idx="181">
                  <c:v>6</c:v>
                </c:pt>
                <c:pt idx="182">
                  <c:v>5</c:v>
                </c:pt>
                <c:pt idx="183">
                  <c:v>11</c:v>
                </c:pt>
                <c:pt idx="184">
                  <c:v>8</c:v>
                </c:pt>
                <c:pt idx="185">
                  <c:v>6</c:v>
                </c:pt>
                <c:pt idx="186">
                  <c:v>11</c:v>
                </c:pt>
                <c:pt idx="187">
                  <c:v>6</c:v>
                </c:pt>
                <c:pt idx="188">
                  <c:v>5</c:v>
                </c:pt>
                <c:pt idx="189">
                  <c:v>4</c:v>
                </c:pt>
                <c:pt idx="190">
                  <c:v>7</c:v>
                </c:pt>
                <c:pt idx="191">
                  <c:v>4</c:v>
                </c:pt>
                <c:pt idx="194">
                  <c:v>7</c:v>
                </c:pt>
                <c:pt idx="195">
                  <c:v>6</c:v>
                </c:pt>
                <c:pt idx="196">
                  <c:v>9</c:v>
                </c:pt>
                <c:pt idx="198">
                  <c:v>8</c:v>
                </c:pt>
                <c:pt idx="199">
                  <c:v>7</c:v>
                </c:pt>
                <c:pt idx="200">
                  <c:v>9</c:v>
                </c:pt>
                <c:pt idx="201">
                  <c:v>5</c:v>
                </c:pt>
                <c:pt idx="202">
                  <c:v>12</c:v>
                </c:pt>
                <c:pt idx="203">
                  <c:v>9</c:v>
                </c:pt>
                <c:pt idx="204">
                  <c:v>5</c:v>
                </c:pt>
                <c:pt idx="206">
                  <c:v>11</c:v>
                </c:pt>
                <c:pt idx="207">
                  <c:v>8</c:v>
                </c:pt>
                <c:pt idx="208">
                  <c:v>7</c:v>
                </c:pt>
                <c:pt idx="209">
                  <c:v>4</c:v>
                </c:pt>
                <c:pt idx="210">
                  <c:v>10</c:v>
                </c:pt>
                <c:pt idx="211">
                  <c:v>12</c:v>
                </c:pt>
                <c:pt idx="212">
                  <c:v>12</c:v>
                </c:pt>
                <c:pt idx="213">
                  <c:v>8</c:v>
                </c:pt>
                <c:pt idx="214">
                  <c:v>10</c:v>
                </c:pt>
                <c:pt idx="216">
                  <c:v>10</c:v>
                </c:pt>
                <c:pt idx="218">
                  <c:v>7</c:v>
                </c:pt>
                <c:pt idx="219">
                  <c:v>7</c:v>
                </c:pt>
                <c:pt idx="220">
                  <c:v>9</c:v>
                </c:pt>
                <c:pt idx="221">
                  <c:v>5</c:v>
                </c:pt>
                <c:pt idx="222">
                  <c:v>6</c:v>
                </c:pt>
                <c:pt idx="224">
                  <c:v>8</c:v>
                </c:pt>
                <c:pt idx="225">
                  <c:v>7</c:v>
                </c:pt>
                <c:pt idx="226">
                  <c:v>12</c:v>
                </c:pt>
                <c:pt idx="227">
                  <c:v>7</c:v>
                </c:pt>
                <c:pt idx="228">
                  <c:v>7</c:v>
                </c:pt>
                <c:pt idx="229">
                  <c:v>9</c:v>
                </c:pt>
                <c:pt idx="230">
                  <c:v>7</c:v>
                </c:pt>
                <c:pt idx="231">
                  <c:v>5</c:v>
                </c:pt>
                <c:pt idx="232">
                  <c:v>9</c:v>
                </c:pt>
                <c:pt idx="233">
                  <c:v>6</c:v>
                </c:pt>
                <c:pt idx="234">
                  <c:v>10</c:v>
                </c:pt>
                <c:pt idx="235">
                  <c:v>5</c:v>
                </c:pt>
                <c:pt idx="236">
                  <c:v>10</c:v>
                </c:pt>
                <c:pt idx="237">
                  <c:v>8</c:v>
                </c:pt>
                <c:pt idx="238">
                  <c:v>5</c:v>
                </c:pt>
                <c:pt idx="239">
                  <c:v>7</c:v>
                </c:pt>
                <c:pt idx="240">
                  <c:v>6</c:v>
                </c:pt>
                <c:pt idx="241">
                  <c:v>9</c:v>
                </c:pt>
                <c:pt idx="242">
                  <c:v>6</c:v>
                </c:pt>
                <c:pt idx="243">
                  <c:v>10</c:v>
                </c:pt>
                <c:pt idx="244">
                  <c:v>9</c:v>
                </c:pt>
                <c:pt idx="245">
                  <c:v>7</c:v>
                </c:pt>
                <c:pt idx="246">
                  <c:v>1</c:v>
                </c:pt>
                <c:pt idx="247">
                  <c:v>8</c:v>
                </c:pt>
                <c:pt idx="248">
                  <c:v>3</c:v>
                </c:pt>
                <c:pt idx="249">
                  <c:v>4</c:v>
                </c:pt>
                <c:pt idx="250">
                  <c:v>9</c:v>
                </c:pt>
                <c:pt idx="251">
                  <c:v>8</c:v>
                </c:pt>
                <c:pt idx="252">
                  <c:v>7</c:v>
                </c:pt>
                <c:pt idx="253">
                  <c:v>7</c:v>
                </c:pt>
                <c:pt idx="254">
                  <c:v>10</c:v>
                </c:pt>
                <c:pt idx="255">
                  <c:v>9</c:v>
                </c:pt>
                <c:pt idx="256">
                  <c:v>6</c:v>
                </c:pt>
                <c:pt idx="257">
                  <c:v>5</c:v>
                </c:pt>
                <c:pt idx="258">
                  <c:v>5</c:v>
                </c:pt>
                <c:pt idx="259">
                  <c:v>3</c:v>
                </c:pt>
                <c:pt idx="260">
                  <c:v>9</c:v>
                </c:pt>
                <c:pt idx="261">
                  <c:v>0</c:v>
                </c:pt>
                <c:pt idx="262">
                  <c:v>4</c:v>
                </c:pt>
                <c:pt idx="263">
                  <c:v>6</c:v>
                </c:pt>
                <c:pt idx="264">
                  <c:v>8</c:v>
                </c:pt>
                <c:pt idx="265">
                  <c:v>3</c:v>
                </c:pt>
                <c:pt idx="266">
                  <c:v>5</c:v>
                </c:pt>
                <c:pt idx="267">
                  <c:v>8</c:v>
                </c:pt>
                <c:pt idx="268">
                  <c:v>5</c:v>
                </c:pt>
                <c:pt idx="270">
                  <c:v>6</c:v>
                </c:pt>
                <c:pt idx="271">
                  <c:v>4</c:v>
                </c:pt>
                <c:pt idx="272">
                  <c:v>6</c:v>
                </c:pt>
                <c:pt idx="273">
                  <c:v>10</c:v>
                </c:pt>
                <c:pt idx="274">
                  <c:v>0</c:v>
                </c:pt>
                <c:pt idx="275">
                  <c:v>11</c:v>
                </c:pt>
                <c:pt idx="277">
                  <c:v>5</c:v>
                </c:pt>
                <c:pt idx="279">
                  <c:v>7</c:v>
                </c:pt>
                <c:pt idx="280">
                  <c:v>4</c:v>
                </c:pt>
                <c:pt idx="281">
                  <c:v>8</c:v>
                </c:pt>
                <c:pt idx="282">
                  <c:v>4</c:v>
                </c:pt>
                <c:pt idx="283">
                  <c:v>6</c:v>
                </c:pt>
                <c:pt idx="284">
                  <c:v>7</c:v>
                </c:pt>
                <c:pt idx="285">
                  <c:v>8</c:v>
                </c:pt>
                <c:pt idx="286">
                  <c:v>10</c:v>
                </c:pt>
                <c:pt idx="287">
                  <c:v>5</c:v>
                </c:pt>
                <c:pt idx="288">
                  <c:v>12</c:v>
                </c:pt>
                <c:pt idx="289">
                  <c:v>2</c:v>
                </c:pt>
                <c:pt idx="290">
                  <c:v>10</c:v>
                </c:pt>
                <c:pt idx="291">
                  <c:v>6</c:v>
                </c:pt>
                <c:pt idx="292">
                  <c:v>6</c:v>
                </c:pt>
                <c:pt idx="293">
                  <c:v>11</c:v>
                </c:pt>
                <c:pt idx="294">
                  <c:v>10</c:v>
                </c:pt>
                <c:pt idx="296">
                  <c:v>11</c:v>
                </c:pt>
                <c:pt idx="297">
                  <c:v>9</c:v>
                </c:pt>
                <c:pt idx="299">
                  <c:v>6</c:v>
                </c:pt>
                <c:pt idx="300">
                  <c:v>7</c:v>
                </c:pt>
                <c:pt idx="301">
                  <c:v>6</c:v>
                </c:pt>
                <c:pt idx="302">
                  <c:v>5</c:v>
                </c:pt>
                <c:pt idx="303">
                  <c:v>3</c:v>
                </c:pt>
                <c:pt idx="304">
                  <c:v>3</c:v>
                </c:pt>
                <c:pt idx="306">
                  <c:v>1</c:v>
                </c:pt>
                <c:pt idx="307">
                  <c:v>2</c:v>
                </c:pt>
                <c:pt idx="308">
                  <c:v>2</c:v>
                </c:pt>
                <c:pt idx="309">
                  <c:v>5</c:v>
                </c:pt>
                <c:pt idx="310">
                  <c:v>3</c:v>
                </c:pt>
                <c:pt idx="311">
                  <c:v>7</c:v>
                </c:pt>
                <c:pt idx="312">
                  <c:v>10</c:v>
                </c:pt>
                <c:pt idx="313">
                  <c:v>12</c:v>
                </c:pt>
                <c:pt idx="314">
                  <c:v>9</c:v>
                </c:pt>
                <c:pt idx="315">
                  <c:v>7</c:v>
                </c:pt>
                <c:pt idx="316">
                  <c:v>9</c:v>
                </c:pt>
                <c:pt idx="317">
                  <c:v>5</c:v>
                </c:pt>
                <c:pt idx="318">
                  <c:v>11</c:v>
                </c:pt>
                <c:pt idx="319">
                  <c:v>7</c:v>
                </c:pt>
                <c:pt idx="320">
                  <c:v>5</c:v>
                </c:pt>
                <c:pt idx="321">
                  <c:v>7</c:v>
                </c:pt>
                <c:pt idx="322">
                  <c:v>5</c:v>
                </c:pt>
                <c:pt idx="323">
                  <c:v>5</c:v>
                </c:pt>
                <c:pt idx="324">
                  <c:v>3</c:v>
                </c:pt>
                <c:pt idx="325">
                  <c:v>7</c:v>
                </c:pt>
                <c:pt idx="326">
                  <c:v>7</c:v>
                </c:pt>
                <c:pt idx="327">
                  <c:v>7</c:v>
                </c:pt>
                <c:pt idx="328">
                  <c:v>7</c:v>
                </c:pt>
                <c:pt idx="329">
                  <c:v>11</c:v>
                </c:pt>
                <c:pt idx="330">
                  <c:v>8</c:v>
                </c:pt>
                <c:pt idx="331">
                  <c:v>3</c:v>
                </c:pt>
                <c:pt idx="332">
                  <c:v>7</c:v>
                </c:pt>
                <c:pt idx="333">
                  <c:v>5</c:v>
                </c:pt>
                <c:pt idx="335">
                  <c:v>5</c:v>
                </c:pt>
                <c:pt idx="336">
                  <c:v>7</c:v>
                </c:pt>
                <c:pt idx="337">
                  <c:v>5</c:v>
                </c:pt>
                <c:pt idx="338">
                  <c:v>10</c:v>
                </c:pt>
                <c:pt idx="339">
                  <c:v>8</c:v>
                </c:pt>
                <c:pt idx="340">
                  <c:v>5</c:v>
                </c:pt>
                <c:pt idx="341">
                  <c:v>1</c:v>
                </c:pt>
                <c:pt idx="342">
                  <c:v>8</c:v>
                </c:pt>
                <c:pt idx="343">
                  <c:v>5</c:v>
                </c:pt>
                <c:pt idx="345">
                  <c:v>5</c:v>
                </c:pt>
              </c:numCache>
            </c:numRef>
          </c:xVal>
          <c:yVal>
            <c:numRef>
              <c:f>Sheet1!$E$2:$E$349</c:f>
              <c:numCache>
                <c:formatCode>General</c:formatCode>
                <c:ptCount val="348"/>
                <c:pt idx="0">
                  <c:v>37.18</c:v>
                </c:pt>
                <c:pt idx="1">
                  <c:v>77.22</c:v>
                </c:pt>
                <c:pt idx="2">
                  <c:v>62.92</c:v>
                </c:pt>
                <c:pt idx="3">
                  <c:v>51.48</c:v>
                </c:pt>
                <c:pt idx="4">
                  <c:v>82.94</c:v>
                </c:pt>
                <c:pt idx="5">
                  <c:v>80.08</c:v>
                </c:pt>
                <c:pt idx="6">
                  <c:v>54.34</c:v>
                </c:pt>
                <c:pt idx="7">
                  <c:v>74.36</c:v>
                </c:pt>
                <c:pt idx="8">
                  <c:v>51.48</c:v>
                </c:pt>
                <c:pt idx="9">
                  <c:v>82.94</c:v>
                </c:pt>
                <c:pt idx="10">
                  <c:v>71.5</c:v>
                </c:pt>
                <c:pt idx="11">
                  <c:v>80.08</c:v>
                </c:pt>
                <c:pt idx="12">
                  <c:v>17.16</c:v>
                </c:pt>
                <c:pt idx="13">
                  <c:v>57.2</c:v>
                </c:pt>
                <c:pt idx="14">
                  <c:v>60.06</c:v>
                </c:pt>
                <c:pt idx="15">
                  <c:v>40.04</c:v>
                </c:pt>
                <c:pt idx="16">
                  <c:v>54.34</c:v>
                </c:pt>
                <c:pt idx="17">
                  <c:v>54.34</c:v>
                </c:pt>
                <c:pt idx="18">
                  <c:v>40.04</c:v>
                </c:pt>
                <c:pt idx="19">
                  <c:v>74.36</c:v>
                </c:pt>
                <c:pt idx="20">
                  <c:v>82.94</c:v>
                </c:pt>
                <c:pt idx="21">
                  <c:v>51.48</c:v>
                </c:pt>
                <c:pt idx="22">
                  <c:v>54.34</c:v>
                </c:pt>
                <c:pt idx="23">
                  <c:v>57.2</c:v>
                </c:pt>
                <c:pt idx="24">
                  <c:v>65.78</c:v>
                </c:pt>
                <c:pt idx="25">
                  <c:v>37.18</c:v>
                </c:pt>
                <c:pt idx="26">
                  <c:v>85.8</c:v>
                </c:pt>
                <c:pt idx="27">
                  <c:v>37.18</c:v>
                </c:pt>
                <c:pt idx="28">
                  <c:v>42.9</c:v>
                </c:pt>
                <c:pt idx="29">
                  <c:v>48.62</c:v>
                </c:pt>
                <c:pt idx="30">
                  <c:v>68.64</c:v>
                </c:pt>
                <c:pt idx="31">
                  <c:v>34.32</c:v>
                </c:pt>
                <c:pt idx="32">
                  <c:v>62.92</c:v>
                </c:pt>
                <c:pt idx="33">
                  <c:v>74.36</c:v>
                </c:pt>
                <c:pt idx="34">
                  <c:v>82.94</c:v>
                </c:pt>
                <c:pt idx="35">
                  <c:v>74.36</c:v>
                </c:pt>
                <c:pt idx="36">
                  <c:v>74.36</c:v>
                </c:pt>
                <c:pt idx="37">
                  <c:v>74.36</c:v>
                </c:pt>
                <c:pt idx="38">
                  <c:v>77.22</c:v>
                </c:pt>
                <c:pt idx="39">
                  <c:v>80.08</c:v>
                </c:pt>
                <c:pt idx="40">
                  <c:v>37.18</c:v>
                </c:pt>
                <c:pt idx="41">
                  <c:v>37.18</c:v>
                </c:pt>
                <c:pt idx="42">
                  <c:v>74.36</c:v>
                </c:pt>
                <c:pt idx="43">
                  <c:v>45.76</c:v>
                </c:pt>
                <c:pt idx="44">
                  <c:v>91.52</c:v>
                </c:pt>
                <c:pt idx="45">
                  <c:v>74.36</c:v>
                </c:pt>
                <c:pt idx="46">
                  <c:v>88.66</c:v>
                </c:pt>
                <c:pt idx="47">
                  <c:v>25.74</c:v>
                </c:pt>
                <c:pt idx="48">
                  <c:v>85.8</c:v>
                </c:pt>
                <c:pt idx="49">
                  <c:v>74.36</c:v>
                </c:pt>
                <c:pt idx="50">
                  <c:v>77.22</c:v>
                </c:pt>
                <c:pt idx="51">
                  <c:v>80.08</c:v>
                </c:pt>
                <c:pt idx="52">
                  <c:v>57.2</c:v>
                </c:pt>
                <c:pt idx="53">
                  <c:v>82.94</c:v>
                </c:pt>
                <c:pt idx="54">
                  <c:v>94.38</c:v>
                </c:pt>
                <c:pt idx="55">
                  <c:v>85.8</c:v>
                </c:pt>
                <c:pt idx="56">
                  <c:v>80.08</c:v>
                </c:pt>
                <c:pt idx="57">
                  <c:v>65.78</c:v>
                </c:pt>
                <c:pt idx="58">
                  <c:v>91.52</c:v>
                </c:pt>
                <c:pt idx="59">
                  <c:v>71.5</c:v>
                </c:pt>
                <c:pt idx="60">
                  <c:v>71.5</c:v>
                </c:pt>
                <c:pt idx="61">
                  <c:v>91.52</c:v>
                </c:pt>
                <c:pt idx="62">
                  <c:v>82.94</c:v>
                </c:pt>
                <c:pt idx="63">
                  <c:v>80.08</c:v>
                </c:pt>
                <c:pt idx="64">
                  <c:v>68.64</c:v>
                </c:pt>
                <c:pt idx="65">
                  <c:v>60.06</c:v>
                </c:pt>
                <c:pt idx="66">
                  <c:v>91.52</c:v>
                </c:pt>
                <c:pt idx="67">
                  <c:v>74.36</c:v>
                </c:pt>
                <c:pt idx="68">
                  <c:v>85.8</c:v>
                </c:pt>
                <c:pt idx="69">
                  <c:v>77.22</c:v>
                </c:pt>
                <c:pt idx="70">
                  <c:v>77.22</c:v>
                </c:pt>
                <c:pt idx="71">
                  <c:v>85.8</c:v>
                </c:pt>
                <c:pt idx="72">
                  <c:v>85.8</c:v>
                </c:pt>
                <c:pt idx="73">
                  <c:v>85.8</c:v>
                </c:pt>
                <c:pt idx="74">
                  <c:v>88.66</c:v>
                </c:pt>
                <c:pt idx="75">
                  <c:v>74.36</c:v>
                </c:pt>
                <c:pt idx="76">
                  <c:v>85.8</c:v>
                </c:pt>
                <c:pt idx="77">
                  <c:v>62.92</c:v>
                </c:pt>
                <c:pt idx="78">
                  <c:v>80.08</c:v>
                </c:pt>
                <c:pt idx="79">
                  <c:v>82.94</c:v>
                </c:pt>
                <c:pt idx="80">
                  <c:v>82.94</c:v>
                </c:pt>
                <c:pt idx="81">
                  <c:v>74.36</c:v>
                </c:pt>
                <c:pt idx="82">
                  <c:v>91.52</c:v>
                </c:pt>
                <c:pt idx="83">
                  <c:v>80.08</c:v>
                </c:pt>
                <c:pt idx="84">
                  <c:v>85.8</c:v>
                </c:pt>
                <c:pt idx="85">
                  <c:v>80.08</c:v>
                </c:pt>
                <c:pt idx="86">
                  <c:v>68.64</c:v>
                </c:pt>
                <c:pt idx="87">
                  <c:v>62.92</c:v>
                </c:pt>
                <c:pt idx="88">
                  <c:v>85.8</c:v>
                </c:pt>
                <c:pt idx="89">
                  <c:v>80.08</c:v>
                </c:pt>
                <c:pt idx="90">
                  <c:v>91.52</c:v>
                </c:pt>
                <c:pt idx="91">
                  <c:v>74.36</c:v>
                </c:pt>
                <c:pt idx="92">
                  <c:v>60.06</c:v>
                </c:pt>
                <c:pt idx="93">
                  <c:v>80.08</c:v>
                </c:pt>
                <c:pt idx="94">
                  <c:v>62.92</c:v>
                </c:pt>
                <c:pt idx="95">
                  <c:v>62.92</c:v>
                </c:pt>
                <c:pt idx="96">
                  <c:v>40.04</c:v>
                </c:pt>
                <c:pt idx="97">
                  <c:v>51.48</c:v>
                </c:pt>
                <c:pt idx="98">
                  <c:v>80.08</c:v>
                </c:pt>
                <c:pt idx="99">
                  <c:v>28.6</c:v>
                </c:pt>
                <c:pt idx="100">
                  <c:v>62.92</c:v>
                </c:pt>
                <c:pt idx="101">
                  <c:v>51.48</c:v>
                </c:pt>
                <c:pt idx="102">
                  <c:v>54.34</c:v>
                </c:pt>
                <c:pt idx="103">
                  <c:v>34.32</c:v>
                </c:pt>
                <c:pt idx="104">
                  <c:v>45.76</c:v>
                </c:pt>
                <c:pt idx="105">
                  <c:v>45.76</c:v>
                </c:pt>
                <c:pt idx="106">
                  <c:v>62.92</c:v>
                </c:pt>
                <c:pt idx="107">
                  <c:v>77.22</c:v>
                </c:pt>
                <c:pt idx="108">
                  <c:v>71.5</c:v>
                </c:pt>
                <c:pt idx="109">
                  <c:v>62.92</c:v>
                </c:pt>
                <c:pt idx="110">
                  <c:v>60.06</c:v>
                </c:pt>
                <c:pt idx="111">
                  <c:v>51.48</c:v>
                </c:pt>
                <c:pt idx="112">
                  <c:v>62.92</c:v>
                </c:pt>
                <c:pt idx="113">
                  <c:v>65.78</c:v>
                </c:pt>
                <c:pt idx="114">
                  <c:v>48.62</c:v>
                </c:pt>
                <c:pt idx="115">
                  <c:v>62.92</c:v>
                </c:pt>
                <c:pt idx="116">
                  <c:v>80.08</c:v>
                </c:pt>
                <c:pt idx="117">
                  <c:v>48.62</c:v>
                </c:pt>
                <c:pt idx="118">
                  <c:v>68.64</c:v>
                </c:pt>
                <c:pt idx="119">
                  <c:v>60.06</c:v>
                </c:pt>
                <c:pt idx="120">
                  <c:v>22.88</c:v>
                </c:pt>
                <c:pt idx="121">
                  <c:v>88.66</c:v>
                </c:pt>
                <c:pt idx="122">
                  <c:v>48.62</c:v>
                </c:pt>
                <c:pt idx="123">
                  <c:v>28.6</c:v>
                </c:pt>
                <c:pt idx="124">
                  <c:v>34.32</c:v>
                </c:pt>
                <c:pt idx="125">
                  <c:v>57.2</c:v>
                </c:pt>
                <c:pt idx="126">
                  <c:v>48.62</c:v>
                </c:pt>
                <c:pt idx="127">
                  <c:v>42.9</c:v>
                </c:pt>
                <c:pt idx="128">
                  <c:v>42.9</c:v>
                </c:pt>
                <c:pt idx="129">
                  <c:v>65.78</c:v>
                </c:pt>
                <c:pt idx="130">
                  <c:v>74.36</c:v>
                </c:pt>
                <c:pt idx="131">
                  <c:v>60.06</c:v>
                </c:pt>
                <c:pt idx="132">
                  <c:v>60.06</c:v>
                </c:pt>
                <c:pt idx="133">
                  <c:v>51.48</c:v>
                </c:pt>
                <c:pt idx="134">
                  <c:v>45.76</c:v>
                </c:pt>
                <c:pt idx="135">
                  <c:v>51.48</c:v>
                </c:pt>
                <c:pt idx="136">
                  <c:v>71.5</c:v>
                </c:pt>
                <c:pt idx="137">
                  <c:v>28.6</c:v>
                </c:pt>
                <c:pt idx="138">
                  <c:v>17.16</c:v>
                </c:pt>
                <c:pt idx="139">
                  <c:v>51.48</c:v>
                </c:pt>
                <c:pt idx="140">
                  <c:v>51.48</c:v>
                </c:pt>
                <c:pt idx="142">
                  <c:v>77.22</c:v>
                </c:pt>
                <c:pt idx="143">
                  <c:v>37.18</c:v>
                </c:pt>
                <c:pt idx="144">
                  <c:v>42.9</c:v>
                </c:pt>
                <c:pt idx="145">
                  <c:v>68.64</c:v>
                </c:pt>
                <c:pt idx="146">
                  <c:v>62.92</c:v>
                </c:pt>
                <c:pt idx="147">
                  <c:v>34.32</c:v>
                </c:pt>
                <c:pt idx="148">
                  <c:v>77.22</c:v>
                </c:pt>
                <c:pt idx="149">
                  <c:v>80.08</c:v>
                </c:pt>
                <c:pt idx="150">
                  <c:v>51.48</c:v>
                </c:pt>
                <c:pt idx="151">
                  <c:v>62.92</c:v>
                </c:pt>
                <c:pt idx="152">
                  <c:v>91.52</c:v>
                </c:pt>
                <c:pt idx="153">
                  <c:v>68.64</c:v>
                </c:pt>
                <c:pt idx="154">
                  <c:v>48.62</c:v>
                </c:pt>
                <c:pt idx="155">
                  <c:v>57.2</c:v>
                </c:pt>
                <c:pt idx="156">
                  <c:v>91.52</c:v>
                </c:pt>
                <c:pt idx="157">
                  <c:v>80.08</c:v>
                </c:pt>
                <c:pt idx="158">
                  <c:v>85.8</c:v>
                </c:pt>
                <c:pt idx="159">
                  <c:v>88.66</c:v>
                </c:pt>
                <c:pt idx="160">
                  <c:v>74.36</c:v>
                </c:pt>
                <c:pt idx="161">
                  <c:v>31.46</c:v>
                </c:pt>
                <c:pt idx="162">
                  <c:v>54.34</c:v>
                </c:pt>
                <c:pt idx="163">
                  <c:v>85.8</c:v>
                </c:pt>
                <c:pt idx="164">
                  <c:v>71.5</c:v>
                </c:pt>
                <c:pt idx="165">
                  <c:v>77.22</c:v>
                </c:pt>
                <c:pt idx="166">
                  <c:v>85.8</c:v>
                </c:pt>
                <c:pt idx="167">
                  <c:v>68.64</c:v>
                </c:pt>
                <c:pt idx="168">
                  <c:v>54.34</c:v>
                </c:pt>
                <c:pt idx="169">
                  <c:v>82.94</c:v>
                </c:pt>
                <c:pt idx="170">
                  <c:v>77.22</c:v>
                </c:pt>
                <c:pt idx="171">
                  <c:v>74.36</c:v>
                </c:pt>
                <c:pt idx="172">
                  <c:v>74.36</c:v>
                </c:pt>
                <c:pt idx="173">
                  <c:v>82.94</c:v>
                </c:pt>
                <c:pt idx="174">
                  <c:v>54.34</c:v>
                </c:pt>
                <c:pt idx="175">
                  <c:v>80.08</c:v>
                </c:pt>
                <c:pt idx="176">
                  <c:v>91.52</c:v>
                </c:pt>
                <c:pt idx="177">
                  <c:v>65.78</c:v>
                </c:pt>
                <c:pt idx="178">
                  <c:v>88.66</c:v>
                </c:pt>
                <c:pt idx="179">
                  <c:v>45.76</c:v>
                </c:pt>
                <c:pt idx="180">
                  <c:v>88.66</c:v>
                </c:pt>
                <c:pt idx="181">
                  <c:v>77.22</c:v>
                </c:pt>
                <c:pt idx="182">
                  <c:v>62.92</c:v>
                </c:pt>
                <c:pt idx="183">
                  <c:v>94.38</c:v>
                </c:pt>
                <c:pt idx="184">
                  <c:v>85.8</c:v>
                </c:pt>
                <c:pt idx="185">
                  <c:v>74.36</c:v>
                </c:pt>
                <c:pt idx="186">
                  <c:v>94.38</c:v>
                </c:pt>
                <c:pt idx="187">
                  <c:v>74.36</c:v>
                </c:pt>
                <c:pt idx="188">
                  <c:v>54.34</c:v>
                </c:pt>
                <c:pt idx="189">
                  <c:v>62.92</c:v>
                </c:pt>
                <c:pt idx="190">
                  <c:v>77.22</c:v>
                </c:pt>
                <c:pt idx="191">
                  <c:v>51.48</c:v>
                </c:pt>
                <c:pt idx="192">
                  <c:v>48.62</c:v>
                </c:pt>
                <c:pt idx="193">
                  <c:v>57.2</c:v>
                </c:pt>
                <c:pt idx="194">
                  <c:v>82.94</c:v>
                </c:pt>
                <c:pt idx="195">
                  <c:v>85.8</c:v>
                </c:pt>
                <c:pt idx="196">
                  <c:v>80.08</c:v>
                </c:pt>
                <c:pt idx="197">
                  <c:v>51.48</c:v>
                </c:pt>
                <c:pt idx="198">
                  <c:v>80.08</c:v>
                </c:pt>
                <c:pt idx="199">
                  <c:v>77.22</c:v>
                </c:pt>
                <c:pt idx="200">
                  <c:v>82.94</c:v>
                </c:pt>
                <c:pt idx="201">
                  <c:v>74.36</c:v>
                </c:pt>
                <c:pt idx="202">
                  <c:v>68.64</c:v>
                </c:pt>
                <c:pt idx="203">
                  <c:v>85.8</c:v>
                </c:pt>
                <c:pt idx="204">
                  <c:v>65.78</c:v>
                </c:pt>
                <c:pt idx="205">
                  <c:v>80.08</c:v>
                </c:pt>
                <c:pt idx="206">
                  <c:v>88.66</c:v>
                </c:pt>
                <c:pt idx="207">
                  <c:v>88.66</c:v>
                </c:pt>
                <c:pt idx="208">
                  <c:v>85.8</c:v>
                </c:pt>
                <c:pt idx="209">
                  <c:v>51.48</c:v>
                </c:pt>
                <c:pt idx="210">
                  <c:v>97.24</c:v>
                </c:pt>
                <c:pt idx="211">
                  <c:v>82.94</c:v>
                </c:pt>
                <c:pt idx="212">
                  <c:v>88.66</c:v>
                </c:pt>
                <c:pt idx="213">
                  <c:v>68.64</c:v>
                </c:pt>
                <c:pt idx="214">
                  <c:v>74.36</c:v>
                </c:pt>
                <c:pt idx="215">
                  <c:v>68.64</c:v>
                </c:pt>
                <c:pt idx="216">
                  <c:v>68.64</c:v>
                </c:pt>
                <c:pt idx="217">
                  <c:v>80.08</c:v>
                </c:pt>
                <c:pt idx="218">
                  <c:v>68.64</c:v>
                </c:pt>
                <c:pt idx="219">
                  <c:v>91.52</c:v>
                </c:pt>
                <c:pt idx="220">
                  <c:v>82.94</c:v>
                </c:pt>
                <c:pt idx="221">
                  <c:v>62.92</c:v>
                </c:pt>
                <c:pt idx="222">
                  <c:v>91.52</c:v>
                </c:pt>
                <c:pt idx="223">
                  <c:v>77.22</c:v>
                </c:pt>
                <c:pt idx="224">
                  <c:v>80.08</c:v>
                </c:pt>
                <c:pt idx="225">
                  <c:v>80.08</c:v>
                </c:pt>
                <c:pt idx="226">
                  <c:v>71.5</c:v>
                </c:pt>
                <c:pt idx="227">
                  <c:v>82.94</c:v>
                </c:pt>
                <c:pt idx="228">
                  <c:v>65.78</c:v>
                </c:pt>
                <c:pt idx="229">
                  <c:v>85.8</c:v>
                </c:pt>
                <c:pt idx="230">
                  <c:v>62.92</c:v>
                </c:pt>
                <c:pt idx="231">
                  <c:v>71.5</c:v>
                </c:pt>
                <c:pt idx="232">
                  <c:v>65.78</c:v>
                </c:pt>
                <c:pt idx="233">
                  <c:v>68.64</c:v>
                </c:pt>
                <c:pt idx="234">
                  <c:v>82.94</c:v>
                </c:pt>
                <c:pt idx="235">
                  <c:v>60.06</c:v>
                </c:pt>
                <c:pt idx="236">
                  <c:v>94.38</c:v>
                </c:pt>
                <c:pt idx="237">
                  <c:v>71.5</c:v>
                </c:pt>
                <c:pt idx="238">
                  <c:v>85.8</c:v>
                </c:pt>
                <c:pt idx="239">
                  <c:v>82.94</c:v>
                </c:pt>
                <c:pt idx="240">
                  <c:v>65.78</c:v>
                </c:pt>
                <c:pt idx="241">
                  <c:v>85.8</c:v>
                </c:pt>
                <c:pt idx="242">
                  <c:v>91.52</c:v>
                </c:pt>
                <c:pt idx="243">
                  <c:v>91.52</c:v>
                </c:pt>
                <c:pt idx="244">
                  <c:v>68.64</c:v>
                </c:pt>
                <c:pt idx="245">
                  <c:v>77.22</c:v>
                </c:pt>
                <c:pt idx="246">
                  <c:v>45.76</c:v>
                </c:pt>
                <c:pt idx="247">
                  <c:v>77.22</c:v>
                </c:pt>
                <c:pt idx="248">
                  <c:v>85.8</c:v>
                </c:pt>
                <c:pt idx="249">
                  <c:v>60.06</c:v>
                </c:pt>
                <c:pt idx="250">
                  <c:v>85.8</c:v>
                </c:pt>
                <c:pt idx="251">
                  <c:v>60.06</c:v>
                </c:pt>
                <c:pt idx="252">
                  <c:v>34.32</c:v>
                </c:pt>
                <c:pt idx="253">
                  <c:v>85.8</c:v>
                </c:pt>
                <c:pt idx="254">
                  <c:v>85.8</c:v>
                </c:pt>
                <c:pt idx="255">
                  <c:v>77.22</c:v>
                </c:pt>
                <c:pt idx="256">
                  <c:v>62.92</c:v>
                </c:pt>
                <c:pt idx="257">
                  <c:v>20.02</c:v>
                </c:pt>
                <c:pt idx="258">
                  <c:v>85.8</c:v>
                </c:pt>
                <c:pt idx="259">
                  <c:v>65.78</c:v>
                </c:pt>
                <c:pt idx="260">
                  <c:v>74.36</c:v>
                </c:pt>
                <c:pt idx="261">
                  <c:v>82.94</c:v>
                </c:pt>
                <c:pt idx="262">
                  <c:v>54.34</c:v>
                </c:pt>
                <c:pt idx="263">
                  <c:v>65.78</c:v>
                </c:pt>
                <c:pt idx="264">
                  <c:v>85.8</c:v>
                </c:pt>
                <c:pt idx="265">
                  <c:v>68.64</c:v>
                </c:pt>
                <c:pt idx="266">
                  <c:v>71.5</c:v>
                </c:pt>
                <c:pt idx="267">
                  <c:v>85.8</c:v>
                </c:pt>
                <c:pt idx="268">
                  <c:v>74.36</c:v>
                </c:pt>
                <c:pt idx="269">
                  <c:v>37.18</c:v>
                </c:pt>
                <c:pt idx="270">
                  <c:v>48.62</c:v>
                </c:pt>
                <c:pt idx="271">
                  <c:v>57.2</c:v>
                </c:pt>
                <c:pt idx="272">
                  <c:v>71.5</c:v>
                </c:pt>
                <c:pt idx="273">
                  <c:v>97.24</c:v>
                </c:pt>
                <c:pt idx="274">
                  <c:v>85.8</c:v>
                </c:pt>
                <c:pt idx="275">
                  <c:v>94.38</c:v>
                </c:pt>
                <c:pt idx="276">
                  <c:v>60.06</c:v>
                </c:pt>
                <c:pt idx="277">
                  <c:v>57.2</c:v>
                </c:pt>
                <c:pt idx="278">
                  <c:v>57.2</c:v>
                </c:pt>
                <c:pt idx="279">
                  <c:v>88.66</c:v>
                </c:pt>
                <c:pt idx="280">
                  <c:v>82.94</c:v>
                </c:pt>
                <c:pt idx="281">
                  <c:v>91.52</c:v>
                </c:pt>
                <c:pt idx="282">
                  <c:v>74.36</c:v>
                </c:pt>
                <c:pt idx="283">
                  <c:v>74.36</c:v>
                </c:pt>
                <c:pt idx="284">
                  <c:v>82.94</c:v>
                </c:pt>
                <c:pt idx="285">
                  <c:v>71.5</c:v>
                </c:pt>
                <c:pt idx="286">
                  <c:v>88.66</c:v>
                </c:pt>
                <c:pt idx="287">
                  <c:v>85.8</c:v>
                </c:pt>
                <c:pt idx="288">
                  <c:v>91.52</c:v>
                </c:pt>
                <c:pt idx="289">
                  <c:v>60.06</c:v>
                </c:pt>
                <c:pt idx="290">
                  <c:v>85.8</c:v>
                </c:pt>
                <c:pt idx="291">
                  <c:v>74.36</c:v>
                </c:pt>
                <c:pt idx="292">
                  <c:v>40.04</c:v>
                </c:pt>
                <c:pt idx="293">
                  <c:v>85.8</c:v>
                </c:pt>
                <c:pt idx="294">
                  <c:v>85.8</c:v>
                </c:pt>
                <c:pt idx="295">
                  <c:v>62.92</c:v>
                </c:pt>
                <c:pt idx="296">
                  <c:v>77.22</c:v>
                </c:pt>
                <c:pt idx="297">
                  <c:v>85.8</c:v>
                </c:pt>
                <c:pt idx="298">
                  <c:v>54.34</c:v>
                </c:pt>
                <c:pt idx="299">
                  <c:v>88.66</c:v>
                </c:pt>
                <c:pt idx="300">
                  <c:v>82.94</c:v>
                </c:pt>
                <c:pt idx="301">
                  <c:v>54.34</c:v>
                </c:pt>
                <c:pt idx="303">
                  <c:v>71.5</c:v>
                </c:pt>
                <c:pt idx="304">
                  <c:v>40.04</c:v>
                </c:pt>
                <c:pt idx="305">
                  <c:v>80.08</c:v>
                </c:pt>
                <c:pt idx="306">
                  <c:v>48.62</c:v>
                </c:pt>
                <c:pt idx="307">
                  <c:v>54.34</c:v>
                </c:pt>
                <c:pt idx="308">
                  <c:v>40.04</c:v>
                </c:pt>
                <c:pt idx="309">
                  <c:v>65.78</c:v>
                </c:pt>
                <c:pt idx="310">
                  <c:v>80.08</c:v>
                </c:pt>
                <c:pt idx="311">
                  <c:v>62.92</c:v>
                </c:pt>
                <c:pt idx="312">
                  <c:v>65.78</c:v>
                </c:pt>
                <c:pt idx="313">
                  <c:v>97.24</c:v>
                </c:pt>
                <c:pt idx="314">
                  <c:v>94.38</c:v>
                </c:pt>
                <c:pt idx="315">
                  <c:v>62.92</c:v>
                </c:pt>
                <c:pt idx="316">
                  <c:v>85.8</c:v>
                </c:pt>
                <c:pt idx="317">
                  <c:v>68.64</c:v>
                </c:pt>
                <c:pt idx="318">
                  <c:v>97.24</c:v>
                </c:pt>
                <c:pt idx="319">
                  <c:v>97.24</c:v>
                </c:pt>
                <c:pt idx="320">
                  <c:v>88.66</c:v>
                </c:pt>
                <c:pt idx="321">
                  <c:v>77.22</c:v>
                </c:pt>
                <c:pt idx="322">
                  <c:v>54.34</c:v>
                </c:pt>
                <c:pt idx="323">
                  <c:v>71.5</c:v>
                </c:pt>
                <c:pt idx="324">
                  <c:v>71.5</c:v>
                </c:pt>
                <c:pt idx="325">
                  <c:v>80.08</c:v>
                </c:pt>
                <c:pt idx="326">
                  <c:v>68.64</c:v>
                </c:pt>
                <c:pt idx="327">
                  <c:v>85.8</c:v>
                </c:pt>
                <c:pt idx="328">
                  <c:v>71.5</c:v>
                </c:pt>
                <c:pt idx="329">
                  <c:v>91.52</c:v>
                </c:pt>
                <c:pt idx="330">
                  <c:v>91.52</c:v>
                </c:pt>
                <c:pt idx="331">
                  <c:v>54.34</c:v>
                </c:pt>
                <c:pt idx="332">
                  <c:v>71.5</c:v>
                </c:pt>
                <c:pt idx="333">
                  <c:v>65.78</c:v>
                </c:pt>
                <c:pt idx="334">
                  <c:v>54.34</c:v>
                </c:pt>
                <c:pt idx="335">
                  <c:v>74.36</c:v>
                </c:pt>
                <c:pt idx="336">
                  <c:v>40.04</c:v>
                </c:pt>
                <c:pt idx="337">
                  <c:v>80.08</c:v>
                </c:pt>
                <c:pt idx="338">
                  <c:v>91.52</c:v>
                </c:pt>
                <c:pt idx="339">
                  <c:v>94.38</c:v>
                </c:pt>
                <c:pt idx="340">
                  <c:v>60.06</c:v>
                </c:pt>
                <c:pt idx="342">
                  <c:v>85.8</c:v>
                </c:pt>
                <c:pt idx="343">
                  <c:v>71.5</c:v>
                </c:pt>
                <c:pt idx="344">
                  <c:v>48.62</c:v>
                </c:pt>
                <c:pt idx="345">
                  <c:v>68.64</c:v>
                </c:pt>
                <c:pt idx="346">
                  <c:v>51.48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341-2640-AFB5-E8DD4D9A36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2825128"/>
        <c:axId val="2142784440"/>
      </c:scatterChart>
      <c:valAx>
        <c:axId val="2142825128"/>
        <c:scaling>
          <c:orientation val="minMax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142784440"/>
        <c:crosses val="autoZero"/>
        <c:crossBetween val="midCat"/>
      </c:valAx>
      <c:valAx>
        <c:axId val="2142784440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28251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'For SPSS'!$C$257:$C$341</c:f>
              <c:numCache>
                <c:formatCode>General</c:formatCode>
                <c:ptCount val="8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6</c:v>
                </c:pt>
                <c:pt idx="55">
                  <c:v>6</c:v>
                </c:pt>
                <c:pt idx="56">
                  <c:v>6</c:v>
                </c:pt>
                <c:pt idx="57">
                  <c:v>6</c:v>
                </c:pt>
                <c:pt idx="58">
                  <c:v>6</c:v>
                </c:pt>
                <c:pt idx="59">
                  <c:v>6</c:v>
                </c:pt>
                <c:pt idx="60">
                  <c:v>7</c:v>
                </c:pt>
                <c:pt idx="61">
                  <c:v>7</c:v>
                </c:pt>
                <c:pt idx="62">
                  <c:v>7</c:v>
                </c:pt>
                <c:pt idx="63">
                  <c:v>7</c:v>
                </c:pt>
                <c:pt idx="64">
                  <c:v>7</c:v>
                </c:pt>
                <c:pt idx="65">
                  <c:v>7</c:v>
                </c:pt>
                <c:pt idx="66">
                  <c:v>8</c:v>
                </c:pt>
                <c:pt idx="67">
                  <c:v>8</c:v>
                </c:pt>
                <c:pt idx="68">
                  <c:v>8</c:v>
                </c:pt>
                <c:pt idx="69">
                  <c:v>8</c:v>
                </c:pt>
                <c:pt idx="70">
                  <c:v>8</c:v>
                </c:pt>
                <c:pt idx="71">
                  <c:v>8</c:v>
                </c:pt>
                <c:pt idx="72">
                  <c:v>9</c:v>
                </c:pt>
                <c:pt idx="73">
                  <c:v>9</c:v>
                </c:pt>
                <c:pt idx="74">
                  <c:v>9</c:v>
                </c:pt>
                <c:pt idx="75">
                  <c:v>9</c:v>
                </c:pt>
                <c:pt idx="76">
                  <c:v>9</c:v>
                </c:pt>
                <c:pt idx="77">
                  <c:v>9</c:v>
                </c:pt>
                <c:pt idx="78">
                  <c:v>9</c:v>
                </c:pt>
                <c:pt idx="79">
                  <c:v>10</c:v>
                </c:pt>
                <c:pt idx="80">
                  <c:v>10</c:v>
                </c:pt>
                <c:pt idx="81">
                  <c:v>10</c:v>
                </c:pt>
                <c:pt idx="82">
                  <c:v>10</c:v>
                </c:pt>
                <c:pt idx="83">
                  <c:v>11</c:v>
                </c:pt>
                <c:pt idx="84">
                  <c:v>12</c:v>
                </c:pt>
              </c:numCache>
            </c:numRef>
          </c:xVal>
          <c:yVal>
            <c:numRef>
              <c:f>'For SPSS'!$E$257:$E$341</c:f>
              <c:numCache>
                <c:formatCode>General</c:formatCode>
                <c:ptCount val="85"/>
                <c:pt idx="0">
                  <c:v>77.22</c:v>
                </c:pt>
                <c:pt idx="1">
                  <c:v>85.8</c:v>
                </c:pt>
                <c:pt idx="2">
                  <c:v>37.18</c:v>
                </c:pt>
                <c:pt idx="3">
                  <c:v>17.16</c:v>
                </c:pt>
                <c:pt idx="4">
                  <c:v>40.04</c:v>
                </c:pt>
                <c:pt idx="5">
                  <c:v>42.9</c:v>
                </c:pt>
                <c:pt idx="6">
                  <c:v>82.94</c:v>
                </c:pt>
                <c:pt idx="7">
                  <c:v>74.36</c:v>
                </c:pt>
                <c:pt idx="8">
                  <c:v>80.08</c:v>
                </c:pt>
                <c:pt idx="9">
                  <c:v>57.2</c:v>
                </c:pt>
                <c:pt idx="10">
                  <c:v>60.06</c:v>
                </c:pt>
                <c:pt idx="11">
                  <c:v>54.34</c:v>
                </c:pt>
                <c:pt idx="12">
                  <c:v>57.2</c:v>
                </c:pt>
                <c:pt idx="13">
                  <c:v>74.36</c:v>
                </c:pt>
                <c:pt idx="14">
                  <c:v>74.36</c:v>
                </c:pt>
                <c:pt idx="15">
                  <c:v>77.22</c:v>
                </c:pt>
                <c:pt idx="16">
                  <c:v>77.22</c:v>
                </c:pt>
                <c:pt idx="17">
                  <c:v>62.92</c:v>
                </c:pt>
                <c:pt idx="18">
                  <c:v>51.48</c:v>
                </c:pt>
                <c:pt idx="19">
                  <c:v>80.08</c:v>
                </c:pt>
                <c:pt idx="20">
                  <c:v>51.48</c:v>
                </c:pt>
                <c:pt idx="21">
                  <c:v>82.94</c:v>
                </c:pt>
                <c:pt idx="22">
                  <c:v>40.04</c:v>
                </c:pt>
                <c:pt idx="23">
                  <c:v>37.18</c:v>
                </c:pt>
                <c:pt idx="24">
                  <c:v>74.36</c:v>
                </c:pt>
                <c:pt idx="25">
                  <c:v>74.36</c:v>
                </c:pt>
                <c:pt idx="26">
                  <c:v>25.74</c:v>
                </c:pt>
                <c:pt idx="27">
                  <c:v>74.36</c:v>
                </c:pt>
                <c:pt idx="28">
                  <c:v>54.34</c:v>
                </c:pt>
                <c:pt idx="29">
                  <c:v>71.5</c:v>
                </c:pt>
                <c:pt idx="30">
                  <c:v>54.34</c:v>
                </c:pt>
                <c:pt idx="31">
                  <c:v>54.34</c:v>
                </c:pt>
                <c:pt idx="32">
                  <c:v>74.36</c:v>
                </c:pt>
                <c:pt idx="33">
                  <c:v>51.48</c:v>
                </c:pt>
                <c:pt idx="34">
                  <c:v>85.8</c:v>
                </c:pt>
                <c:pt idx="35">
                  <c:v>37.18</c:v>
                </c:pt>
                <c:pt idx="36">
                  <c:v>48.62</c:v>
                </c:pt>
                <c:pt idx="37">
                  <c:v>68.64</c:v>
                </c:pt>
                <c:pt idx="38">
                  <c:v>34.32</c:v>
                </c:pt>
                <c:pt idx="39">
                  <c:v>62.92</c:v>
                </c:pt>
                <c:pt idx="40">
                  <c:v>74.36</c:v>
                </c:pt>
                <c:pt idx="41">
                  <c:v>80.08</c:v>
                </c:pt>
                <c:pt idx="42">
                  <c:v>37.18</c:v>
                </c:pt>
                <c:pt idx="43">
                  <c:v>37.18</c:v>
                </c:pt>
                <c:pt idx="44">
                  <c:v>45.76</c:v>
                </c:pt>
                <c:pt idx="45">
                  <c:v>82.94</c:v>
                </c:pt>
                <c:pt idx="46">
                  <c:v>74.36</c:v>
                </c:pt>
                <c:pt idx="47">
                  <c:v>85.8</c:v>
                </c:pt>
                <c:pt idx="48">
                  <c:v>80.08</c:v>
                </c:pt>
                <c:pt idx="49">
                  <c:v>71.5</c:v>
                </c:pt>
                <c:pt idx="50">
                  <c:v>91.52</c:v>
                </c:pt>
                <c:pt idx="51">
                  <c:v>82.94</c:v>
                </c:pt>
                <c:pt idx="52">
                  <c:v>68.64</c:v>
                </c:pt>
                <c:pt idx="53">
                  <c:v>85.8</c:v>
                </c:pt>
                <c:pt idx="54">
                  <c:v>82.94</c:v>
                </c:pt>
                <c:pt idx="55">
                  <c:v>91.52</c:v>
                </c:pt>
                <c:pt idx="56">
                  <c:v>74.36</c:v>
                </c:pt>
                <c:pt idx="57">
                  <c:v>57.2</c:v>
                </c:pt>
                <c:pt idx="58">
                  <c:v>85.8</c:v>
                </c:pt>
                <c:pt idx="59">
                  <c:v>74.36</c:v>
                </c:pt>
                <c:pt idx="60">
                  <c:v>94.38</c:v>
                </c:pt>
                <c:pt idx="61">
                  <c:v>71.5</c:v>
                </c:pt>
                <c:pt idx="62">
                  <c:v>82.94</c:v>
                </c:pt>
                <c:pt idx="63">
                  <c:v>74.36</c:v>
                </c:pt>
                <c:pt idx="64">
                  <c:v>80.08</c:v>
                </c:pt>
                <c:pt idx="65">
                  <c:v>62.92</c:v>
                </c:pt>
                <c:pt idx="66">
                  <c:v>80.08</c:v>
                </c:pt>
                <c:pt idx="67">
                  <c:v>91.52</c:v>
                </c:pt>
                <c:pt idx="68">
                  <c:v>80.08</c:v>
                </c:pt>
                <c:pt idx="69">
                  <c:v>68.64</c:v>
                </c:pt>
                <c:pt idx="70">
                  <c:v>85.8</c:v>
                </c:pt>
                <c:pt idx="71">
                  <c:v>88.66</c:v>
                </c:pt>
                <c:pt idx="72">
                  <c:v>88.66</c:v>
                </c:pt>
                <c:pt idx="73">
                  <c:v>85.8</c:v>
                </c:pt>
                <c:pt idx="74">
                  <c:v>85.8</c:v>
                </c:pt>
                <c:pt idx="75">
                  <c:v>91.52</c:v>
                </c:pt>
                <c:pt idx="76">
                  <c:v>80.08</c:v>
                </c:pt>
                <c:pt idx="77">
                  <c:v>80.08</c:v>
                </c:pt>
                <c:pt idx="78">
                  <c:v>74.36</c:v>
                </c:pt>
                <c:pt idx="79">
                  <c:v>91.52</c:v>
                </c:pt>
                <c:pt idx="80">
                  <c:v>77.22</c:v>
                </c:pt>
                <c:pt idx="81">
                  <c:v>85.8</c:v>
                </c:pt>
                <c:pt idx="82">
                  <c:v>91.52</c:v>
                </c:pt>
                <c:pt idx="83">
                  <c:v>80.08</c:v>
                </c:pt>
                <c:pt idx="84">
                  <c:v>82.94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62E-5444-85CB-10593E3BD8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4102424"/>
        <c:axId val="2143687896"/>
      </c:scatterChart>
      <c:valAx>
        <c:axId val="2144102424"/>
        <c:scaling>
          <c:orientation val="minMax"/>
          <c:max val="12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143687896"/>
        <c:crosses val="autoZero"/>
        <c:crossBetween val="midCat"/>
      </c:valAx>
      <c:valAx>
        <c:axId val="2143687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410242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 SPSS'!$E$1</c:f>
              <c:strCache>
                <c:ptCount val="1"/>
                <c:pt idx="0">
                  <c:v>Midterm 1 (24129)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'For SPSS'!$C$2:$C$230</c:f>
              <c:numCache>
                <c:formatCode>General</c:formatCode>
                <c:ptCount val="229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4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6</c:v>
                </c:pt>
                <c:pt idx="94">
                  <c:v>6</c:v>
                </c:pt>
                <c:pt idx="95">
                  <c:v>6</c:v>
                </c:pt>
                <c:pt idx="96">
                  <c:v>6</c:v>
                </c:pt>
                <c:pt idx="97">
                  <c:v>6</c:v>
                </c:pt>
                <c:pt idx="98">
                  <c:v>6</c:v>
                </c:pt>
                <c:pt idx="99">
                  <c:v>6</c:v>
                </c:pt>
                <c:pt idx="100">
                  <c:v>6</c:v>
                </c:pt>
                <c:pt idx="101">
                  <c:v>6</c:v>
                </c:pt>
                <c:pt idx="102">
                  <c:v>6</c:v>
                </c:pt>
                <c:pt idx="103">
                  <c:v>6</c:v>
                </c:pt>
                <c:pt idx="104">
                  <c:v>6</c:v>
                </c:pt>
                <c:pt idx="105">
                  <c:v>6</c:v>
                </c:pt>
                <c:pt idx="106">
                  <c:v>6</c:v>
                </c:pt>
                <c:pt idx="107">
                  <c:v>6</c:v>
                </c:pt>
                <c:pt idx="108">
                  <c:v>6</c:v>
                </c:pt>
                <c:pt idx="109">
                  <c:v>6</c:v>
                </c:pt>
                <c:pt idx="110">
                  <c:v>6</c:v>
                </c:pt>
                <c:pt idx="111">
                  <c:v>6</c:v>
                </c:pt>
                <c:pt idx="112">
                  <c:v>6</c:v>
                </c:pt>
                <c:pt idx="113">
                  <c:v>6</c:v>
                </c:pt>
                <c:pt idx="114">
                  <c:v>6</c:v>
                </c:pt>
                <c:pt idx="115">
                  <c:v>6</c:v>
                </c:pt>
                <c:pt idx="116">
                  <c:v>6</c:v>
                </c:pt>
                <c:pt idx="117">
                  <c:v>6</c:v>
                </c:pt>
                <c:pt idx="118">
                  <c:v>6</c:v>
                </c:pt>
                <c:pt idx="119">
                  <c:v>6</c:v>
                </c:pt>
                <c:pt idx="120">
                  <c:v>6</c:v>
                </c:pt>
                <c:pt idx="121">
                  <c:v>6</c:v>
                </c:pt>
                <c:pt idx="122">
                  <c:v>7</c:v>
                </c:pt>
                <c:pt idx="123">
                  <c:v>7</c:v>
                </c:pt>
                <c:pt idx="124">
                  <c:v>7</c:v>
                </c:pt>
                <c:pt idx="125">
                  <c:v>7</c:v>
                </c:pt>
                <c:pt idx="126">
                  <c:v>7</c:v>
                </c:pt>
                <c:pt idx="127">
                  <c:v>7</c:v>
                </c:pt>
                <c:pt idx="128">
                  <c:v>7</c:v>
                </c:pt>
                <c:pt idx="129">
                  <c:v>7</c:v>
                </c:pt>
                <c:pt idx="130">
                  <c:v>7</c:v>
                </c:pt>
                <c:pt idx="131">
                  <c:v>7</c:v>
                </c:pt>
                <c:pt idx="132">
                  <c:v>7</c:v>
                </c:pt>
                <c:pt idx="133">
                  <c:v>7</c:v>
                </c:pt>
                <c:pt idx="134">
                  <c:v>7</c:v>
                </c:pt>
                <c:pt idx="135">
                  <c:v>7</c:v>
                </c:pt>
                <c:pt idx="136">
                  <c:v>7</c:v>
                </c:pt>
                <c:pt idx="137">
                  <c:v>7</c:v>
                </c:pt>
                <c:pt idx="138">
                  <c:v>7</c:v>
                </c:pt>
                <c:pt idx="139">
                  <c:v>7</c:v>
                </c:pt>
                <c:pt idx="140">
                  <c:v>7</c:v>
                </c:pt>
                <c:pt idx="141">
                  <c:v>7</c:v>
                </c:pt>
                <c:pt idx="142">
                  <c:v>7</c:v>
                </c:pt>
                <c:pt idx="143">
                  <c:v>7</c:v>
                </c:pt>
                <c:pt idx="144">
                  <c:v>7</c:v>
                </c:pt>
                <c:pt idx="145">
                  <c:v>7</c:v>
                </c:pt>
                <c:pt idx="146">
                  <c:v>7</c:v>
                </c:pt>
                <c:pt idx="147">
                  <c:v>7</c:v>
                </c:pt>
                <c:pt idx="148">
                  <c:v>7</c:v>
                </c:pt>
                <c:pt idx="149">
                  <c:v>7</c:v>
                </c:pt>
                <c:pt idx="150">
                  <c:v>7</c:v>
                </c:pt>
                <c:pt idx="151">
                  <c:v>7</c:v>
                </c:pt>
                <c:pt idx="152">
                  <c:v>7</c:v>
                </c:pt>
                <c:pt idx="153">
                  <c:v>7</c:v>
                </c:pt>
                <c:pt idx="154">
                  <c:v>7</c:v>
                </c:pt>
                <c:pt idx="155">
                  <c:v>7</c:v>
                </c:pt>
                <c:pt idx="156">
                  <c:v>7</c:v>
                </c:pt>
                <c:pt idx="157">
                  <c:v>7</c:v>
                </c:pt>
                <c:pt idx="158">
                  <c:v>7</c:v>
                </c:pt>
                <c:pt idx="159">
                  <c:v>7</c:v>
                </c:pt>
                <c:pt idx="160">
                  <c:v>7</c:v>
                </c:pt>
                <c:pt idx="161">
                  <c:v>8</c:v>
                </c:pt>
                <c:pt idx="162">
                  <c:v>8</c:v>
                </c:pt>
                <c:pt idx="163">
                  <c:v>8</c:v>
                </c:pt>
                <c:pt idx="164">
                  <c:v>8</c:v>
                </c:pt>
                <c:pt idx="165">
                  <c:v>8</c:v>
                </c:pt>
                <c:pt idx="166">
                  <c:v>8</c:v>
                </c:pt>
                <c:pt idx="167">
                  <c:v>8</c:v>
                </c:pt>
                <c:pt idx="168">
                  <c:v>8</c:v>
                </c:pt>
                <c:pt idx="169">
                  <c:v>8</c:v>
                </c:pt>
                <c:pt idx="170">
                  <c:v>8</c:v>
                </c:pt>
                <c:pt idx="171">
                  <c:v>8</c:v>
                </c:pt>
                <c:pt idx="172">
                  <c:v>8</c:v>
                </c:pt>
                <c:pt idx="173">
                  <c:v>8</c:v>
                </c:pt>
                <c:pt idx="174">
                  <c:v>8</c:v>
                </c:pt>
                <c:pt idx="175">
                  <c:v>8</c:v>
                </c:pt>
                <c:pt idx="176">
                  <c:v>8</c:v>
                </c:pt>
                <c:pt idx="177">
                  <c:v>8</c:v>
                </c:pt>
                <c:pt idx="178">
                  <c:v>8</c:v>
                </c:pt>
                <c:pt idx="179">
                  <c:v>8</c:v>
                </c:pt>
                <c:pt idx="180">
                  <c:v>9</c:v>
                </c:pt>
                <c:pt idx="181">
                  <c:v>9</c:v>
                </c:pt>
                <c:pt idx="182">
                  <c:v>9</c:v>
                </c:pt>
                <c:pt idx="183">
                  <c:v>9</c:v>
                </c:pt>
                <c:pt idx="184">
                  <c:v>9</c:v>
                </c:pt>
                <c:pt idx="185">
                  <c:v>9</c:v>
                </c:pt>
                <c:pt idx="186">
                  <c:v>9</c:v>
                </c:pt>
                <c:pt idx="187">
                  <c:v>9</c:v>
                </c:pt>
                <c:pt idx="188">
                  <c:v>9</c:v>
                </c:pt>
                <c:pt idx="189">
                  <c:v>9</c:v>
                </c:pt>
                <c:pt idx="190">
                  <c:v>9</c:v>
                </c:pt>
                <c:pt idx="191">
                  <c:v>9</c:v>
                </c:pt>
                <c:pt idx="192">
                  <c:v>9</c:v>
                </c:pt>
                <c:pt idx="193">
                  <c:v>9</c:v>
                </c:pt>
                <c:pt idx="194">
                  <c:v>9</c:v>
                </c:pt>
                <c:pt idx="195">
                  <c:v>9</c:v>
                </c:pt>
                <c:pt idx="196">
                  <c:v>10</c:v>
                </c:pt>
                <c:pt idx="197">
                  <c:v>10</c:v>
                </c:pt>
                <c:pt idx="198">
                  <c:v>10</c:v>
                </c:pt>
                <c:pt idx="199">
                  <c:v>10</c:v>
                </c:pt>
                <c:pt idx="200">
                  <c:v>10</c:v>
                </c:pt>
                <c:pt idx="201">
                  <c:v>10</c:v>
                </c:pt>
                <c:pt idx="202">
                  <c:v>10</c:v>
                </c:pt>
                <c:pt idx="203">
                  <c:v>10</c:v>
                </c:pt>
                <c:pt idx="204">
                  <c:v>10</c:v>
                </c:pt>
                <c:pt idx="205">
                  <c:v>10</c:v>
                </c:pt>
                <c:pt idx="206">
                  <c:v>10</c:v>
                </c:pt>
                <c:pt idx="207">
                  <c:v>10</c:v>
                </c:pt>
                <c:pt idx="208">
                  <c:v>10</c:v>
                </c:pt>
                <c:pt idx="209">
                  <c:v>10</c:v>
                </c:pt>
                <c:pt idx="210">
                  <c:v>10</c:v>
                </c:pt>
                <c:pt idx="211">
                  <c:v>10</c:v>
                </c:pt>
                <c:pt idx="212">
                  <c:v>11</c:v>
                </c:pt>
                <c:pt idx="213">
                  <c:v>11</c:v>
                </c:pt>
                <c:pt idx="214">
                  <c:v>11</c:v>
                </c:pt>
                <c:pt idx="215">
                  <c:v>11</c:v>
                </c:pt>
                <c:pt idx="216">
                  <c:v>11</c:v>
                </c:pt>
                <c:pt idx="217">
                  <c:v>11</c:v>
                </c:pt>
                <c:pt idx="218">
                  <c:v>11</c:v>
                </c:pt>
                <c:pt idx="219">
                  <c:v>11</c:v>
                </c:pt>
                <c:pt idx="220">
                  <c:v>11</c:v>
                </c:pt>
                <c:pt idx="221">
                  <c:v>11</c:v>
                </c:pt>
                <c:pt idx="222">
                  <c:v>12</c:v>
                </c:pt>
                <c:pt idx="223">
                  <c:v>12</c:v>
                </c:pt>
                <c:pt idx="224">
                  <c:v>12</c:v>
                </c:pt>
                <c:pt idx="225">
                  <c:v>12</c:v>
                </c:pt>
                <c:pt idx="226">
                  <c:v>12</c:v>
                </c:pt>
                <c:pt idx="227">
                  <c:v>12</c:v>
                </c:pt>
                <c:pt idx="228">
                  <c:v>12</c:v>
                </c:pt>
              </c:numCache>
            </c:numRef>
          </c:xVal>
          <c:yVal>
            <c:numRef>
              <c:f>'For SPSS'!$E$2:$E$230</c:f>
              <c:numCache>
                <c:formatCode>General</c:formatCode>
                <c:ptCount val="229"/>
                <c:pt idx="0">
                  <c:v>82.94</c:v>
                </c:pt>
                <c:pt idx="1">
                  <c:v>85.8</c:v>
                </c:pt>
                <c:pt idx="2">
                  <c:v>54.34</c:v>
                </c:pt>
                <c:pt idx="3">
                  <c:v>65.78</c:v>
                </c:pt>
                <c:pt idx="4">
                  <c:v>60.06</c:v>
                </c:pt>
                <c:pt idx="5">
                  <c:v>85.8</c:v>
                </c:pt>
                <c:pt idx="6">
                  <c:v>45.76</c:v>
                </c:pt>
                <c:pt idx="7">
                  <c:v>48.62</c:v>
                </c:pt>
                <c:pt idx="9">
                  <c:v>28.6</c:v>
                </c:pt>
                <c:pt idx="10">
                  <c:v>45.76</c:v>
                </c:pt>
                <c:pt idx="11">
                  <c:v>62.92</c:v>
                </c:pt>
                <c:pt idx="12">
                  <c:v>80.08</c:v>
                </c:pt>
                <c:pt idx="13">
                  <c:v>88.66</c:v>
                </c:pt>
                <c:pt idx="14">
                  <c:v>60.06</c:v>
                </c:pt>
                <c:pt idx="15">
                  <c:v>54.34</c:v>
                </c:pt>
                <c:pt idx="16">
                  <c:v>40.04</c:v>
                </c:pt>
                <c:pt idx="17">
                  <c:v>62.92</c:v>
                </c:pt>
                <c:pt idx="18">
                  <c:v>60.06</c:v>
                </c:pt>
                <c:pt idx="19">
                  <c:v>48.62</c:v>
                </c:pt>
                <c:pt idx="20">
                  <c:v>45.76</c:v>
                </c:pt>
                <c:pt idx="21">
                  <c:v>42.9</c:v>
                </c:pt>
                <c:pt idx="22">
                  <c:v>80.08</c:v>
                </c:pt>
                <c:pt idx="23">
                  <c:v>68.64</c:v>
                </c:pt>
                <c:pt idx="24">
                  <c:v>74.36</c:v>
                </c:pt>
                <c:pt idx="25">
                  <c:v>85.8</c:v>
                </c:pt>
                <c:pt idx="26">
                  <c:v>65.78</c:v>
                </c:pt>
                <c:pt idx="27">
                  <c:v>68.64</c:v>
                </c:pt>
                <c:pt idx="28">
                  <c:v>71.5</c:v>
                </c:pt>
                <c:pt idx="29">
                  <c:v>40.04</c:v>
                </c:pt>
                <c:pt idx="30">
                  <c:v>80.08</c:v>
                </c:pt>
                <c:pt idx="31">
                  <c:v>71.5</c:v>
                </c:pt>
                <c:pt idx="32">
                  <c:v>54.34</c:v>
                </c:pt>
                <c:pt idx="33">
                  <c:v>51.48</c:v>
                </c:pt>
                <c:pt idx="34">
                  <c:v>22.88</c:v>
                </c:pt>
                <c:pt idx="35">
                  <c:v>48.62</c:v>
                </c:pt>
                <c:pt idx="36">
                  <c:v>34.32</c:v>
                </c:pt>
                <c:pt idx="37">
                  <c:v>51.48</c:v>
                </c:pt>
                <c:pt idx="38">
                  <c:v>37.18</c:v>
                </c:pt>
                <c:pt idx="39">
                  <c:v>62.92</c:v>
                </c:pt>
                <c:pt idx="40">
                  <c:v>51.48</c:v>
                </c:pt>
                <c:pt idx="41">
                  <c:v>74.36</c:v>
                </c:pt>
                <c:pt idx="42">
                  <c:v>45.76</c:v>
                </c:pt>
                <c:pt idx="43">
                  <c:v>62.92</c:v>
                </c:pt>
                <c:pt idx="44">
                  <c:v>51.48</c:v>
                </c:pt>
                <c:pt idx="45">
                  <c:v>51.48</c:v>
                </c:pt>
                <c:pt idx="46">
                  <c:v>60.06</c:v>
                </c:pt>
                <c:pt idx="47">
                  <c:v>54.34</c:v>
                </c:pt>
                <c:pt idx="48">
                  <c:v>57.2</c:v>
                </c:pt>
                <c:pt idx="49">
                  <c:v>82.94</c:v>
                </c:pt>
                <c:pt idx="50">
                  <c:v>74.36</c:v>
                </c:pt>
                <c:pt idx="51">
                  <c:v>80.08</c:v>
                </c:pt>
                <c:pt idx="52">
                  <c:v>71.5</c:v>
                </c:pt>
                <c:pt idx="53">
                  <c:v>51.48</c:v>
                </c:pt>
                <c:pt idx="54">
                  <c:v>62.92</c:v>
                </c:pt>
                <c:pt idx="55">
                  <c:v>48.62</c:v>
                </c:pt>
                <c:pt idx="56">
                  <c:v>48.62</c:v>
                </c:pt>
                <c:pt idx="57">
                  <c:v>42.9</c:v>
                </c:pt>
                <c:pt idx="58">
                  <c:v>42.9</c:v>
                </c:pt>
                <c:pt idx="59">
                  <c:v>77.22</c:v>
                </c:pt>
                <c:pt idx="60">
                  <c:v>77.22</c:v>
                </c:pt>
                <c:pt idx="61">
                  <c:v>68.64</c:v>
                </c:pt>
                <c:pt idx="62">
                  <c:v>48.62</c:v>
                </c:pt>
                <c:pt idx="63">
                  <c:v>80.08</c:v>
                </c:pt>
                <c:pt idx="64">
                  <c:v>54.34</c:v>
                </c:pt>
                <c:pt idx="65">
                  <c:v>77.22</c:v>
                </c:pt>
                <c:pt idx="66">
                  <c:v>54.34</c:v>
                </c:pt>
                <c:pt idx="67">
                  <c:v>62.92</c:v>
                </c:pt>
                <c:pt idx="68">
                  <c:v>54.34</c:v>
                </c:pt>
                <c:pt idx="69">
                  <c:v>74.36</c:v>
                </c:pt>
                <c:pt idx="70">
                  <c:v>65.78</c:v>
                </c:pt>
                <c:pt idx="71">
                  <c:v>62.92</c:v>
                </c:pt>
                <c:pt idx="72">
                  <c:v>71.5</c:v>
                </c:pt>
                <c:pt idx="73">
                  <c:v>60.06</c:v>
                </c:pt>
                <c:pt idx="74">
                  <c:v>85.8</c:v>
                </c:pt>
                <c:pt idx="75">
                  <c:v>20.02</c:v>
                </c:pt>
                <c:pt idx="76">
                  <c:v>85.8</c:v>
                </c:pt>
                <c:pt idx="77">
                  <c:v>71.5</c:v>
                </c:pt>
                <c:pt idx="78">
                  <c:v>74.36</c:v>
                </c:pt>
                <c:pt idx="79">
                  <c:v>57.2</c:v>
                </c:pt>
                <c:pt idx="80">
                  <c:v>85.8</c:v>
                </c:pt>
                <c:pt idx="82">
                  <c:v>65.78</c:v>
                </c:pt>
                <c:pt idx="83">
                  <c:v>68.64</c:v>
                </c:pt>
                <c:pt idx="84">
                  <c:v>88.66</c:v>
                </c:pt>
                <c:pt idx="85">
                  <c:v>54.34</c:v>
                </c:pt>
                <c:pt idx="86">
                  <c:v>71.5</c:v>
                </c:pt>
                <c:pt idx="87">
                  <c:v>65.78</c:v>
                </c:pt>
                <c:pt idx="88">
                  <c:v>74.36</c:v>
                </c:pt>
                <c:pt idx="89">
                  <c:v>80.08</c:v>
                </c:pt>
                <c:pt idx="90">
                  <c:v>60.06</c:v>
                </c:pt>
                <c:pt idx="91">
                  <c:v>71.5</c:v>
                </c:pt>
                <c:pt idx="92">
                  <c:v>68.64</c:v>
                </c:pt>
                <c:pt idx="93">
                  <c:v>60.06</c:v>
                </c:pt>
                <c:pt idx="94">
                  <c:v>80.08</c:v>
                </c:pt>
                <c:pt idx="95">
                  <c:v>51.48</c:v>
                </c:pt>
                <c:pt idx="96">
                  <c:v>77.22</c:v>
                </c:pt>
                <c:pt idx="97">
                  <c:v>62.92</c:v>
                </c:pt>
                <c:pt idx="98">
                  <c:v>60.06</c:v>
                </c:pt>
                <c:pt idx="99">
                  <c:v>68.64</c:v>
                </c:pt>
                <c:pt idx="100">
                  <c:v>51.48</c:v>
                </c:pt>
                <c:pt idx="101">
                  <c:v>68.64</c:v>
                </c:pt>
                <c:pt idx="102">
                  <c:v>62.92</c:v>
                </c:pt>
                <c:pt idx="103">
                  <c:v>54.34</c:v>
                </c:pt>
                <c:pt idx="104">
                  <c:v>65.78</c:v>
                </c:pt>
                <c:pt idx="105">
                  <c:v>77.22</c:v>
                </c:pt>
                <c:pt idx="106">
                  <c:v>74.36</c:v>
                </c:pt>
                <c:pt idx="107">
                  <c:v>74.36</c:v>
                </c:pt>
                <c:pt idx="108">
                  <c:v>85.8</c:v>
                </c:pt>
                <c:pt idx="109">
                  <c:v>91.52</c:v>
                </c:pt>
                <c:pt idx="110">
                  <c:v>68.64</c:v>
                </c:pt>
                <c:pt idx="111">
                  <c:v>65.78</c:v>
                </c:pt>
                <c:pt idx="112">
                  <c:v>91.52</c:v>
                </c:pt>
                <c:pt idx="113">
                  <c:v>62.92</c:v>
                </c:pt>
                <c:pt idx="114">
                  <c:v>65.78</c:v>
                </c:pt>
                <c:pt idx="115">
                  <c:v>48.62</c:v>
                </c:pt>
                <c:pt idx="116">
                  <c:v>71.5</c:v>
                </c:pt>
                <c:pt idx="117">
                  <c:v>74.36</c:v>
                </c:pt>
                <c:pt idx="118">
                  <c:v>74.36</c:v>
                </c:pt>
                <c:pt idx="119">
                  <c:v>40.04</c:v>
                </c:pt>
                <c:pt idx="120">
                  <c:v>88.66</c:v>
                </c:pt>
                <c:pt idx="121">
                  <c:v>54.34</c:v>
                </c:pt>
                <c:pt idx="122">
                  <c:v>45.76</c:v>
                </c:pt>
                <c:pt idx="123">
                  <c:v>57.2</c:v>
                </c:pt>
                <c:pt idx="124">
                  <c:v>74.36</c:v>
                </c:pt>
                <c:pt idx="125">
                  <c:v>51.48</c:v>
                </c:pt>
                <c:pt idx="126">
                  <c:v>71.5</c:v>
                </c:pt>
                <c:pt idx="127">
                  <c:v>57.2</c:v>
                </c:pt>
                <c:pt idx="128">
                  <c:v>91.52</c:v>
                </c:pt>
                <c:pt idx="129">
                  <c:v>88.66</c:v>
                </c:pt>
                <c:pt idx="130">
                  <c:v>85.8</c:v>
                </c:pt>
                <c:pt idx="131">
                  <c:v>77.22</c:v>
                </c:pt>
                <c:pt idx="132">
                  <c:v>88.66</c:v>
                </c:pt>
                <c:pt idx="133">
                  <c:v>88.66</c:v>
                </c:pt>
                <c:pt idx="134">
                  <c:v>77.22</c:v>
                </c:pt>
                <c:pt idx="135">
                  <c:v>82.94</c:v>
                </c:pt>
                <c:pt idx="136">
                  <c:v>77.22</c:v>
                </c:pt>
                <c:pt idx="137">
                  <c:v>85.8</c:v>
                </c:pt>
                <c:pt idx="138">
                  <c:v>68.64</c:v>
                </c:pt>
                <c:pt idx="139">
                  <c:v>91.52</c:v>
                </c:pt>
                <c:pt idx="140">
                  <c:v>80.08</c:v>
                </c:pt>
                <c:pt idx="141">
                  <c:v>82.94</c:v>
                </c:pt>
                <c:pt idx="142">
                  <c:v>65.78</c:v>
                </c:pt>
                <c:pt idx="143">
                  <c:v>62.92</c:v>
                </c:pt>
                <c:pt idx="144">
                  <c:v>82.94</c:v>
                </c:pt>
                <c:pt idx="145">
                  <c:v>77.22</c:v>
                </c:pt>
                <c:pt idx="146">
                  <c:v>34.32</c:v>
                </c:pt>
                <c:pt idx="147">
                  <c:v>85.8</c:v>
                </c:pt>
                <c:pt idx="148">
                  <c:v>88.66</c:v>
                </c:pt>
                <c:pt idx="149">
                  <c:v>82.94</c:v>
                </c:pt>
                <c:pt idx="150">
                  <c:v>82.94</c:v>
                </c:pt>
                <c:pt idx="151">
                  <c:v>62.92</c:v>
                </c:pt>
                <c:pt idx="152">
                  <c:v>62.92</c:v>
                </c:pt>
                <c:pt idx="153">
                  <c:v>97.24</c:v>
                </c:pt>
                <c:pt idx="154">
                  <c:v>77.22</c:v>
                </c:pt>
                <c:pt idx="155">
                  <c:v>80.08</c:v>
                </c:pt>
                <c:pt idx="156">
                  <c:v>68.64</c:v>
                </c:pt>
                <c:pt idx="157">
                  <c:v>85.8</c:v>
                </c:pt>
                <c:pt idx="158">
                  <c:v>71.5</c:v>
                </c:pt>
                <c:pt idx="159">
                  <c:v>71.5</c:v>
                </c:pt>
                <c:pt idx="160">
                  <c:v>40.04</c:v>
                </c:pt>
                <c:pt idx="161">
                  <c:v>62.92</c:v>
                </c:pt>
                <c:pt idx="162">
                  <c:v>34.32</c:v>
                </c:pt>
                <c:pt idx="163">
                  <c:v>80.08</c:v>
                </c:pt>
                <c:pt idx="164">
                  <c:v>91.52</c:v>
                </c:pt>
                <c:pt idx="165">
                  <c:v>85.8</c:v>
                </c:pt>
                <c:pt idx="166">
                  <c:v>80.08</c:v>
                </c:pt>
                <c:pt idx="167">
                  <c:v>88.66</c:v>
                </c:pt>
                <c:pt idx="168">
                  <c:v>68.64</c:v>
                </c:pt>
                <c:pt idx="169">
                  <c:v>80.08</c:v>
                </c:pt>
                <c:pt idx="170">
                  <c:v>71.5</c:v>
                </c:pt>
                <c:pt idx="171">
                  <c:v>77.22</c:v>
                </c:pt>
                <c:pt idx="172">
                  <c:v>60.06</c:v>
                </c:pt>
                <c:pt idx="173">
                  <c:v>85.8</c:v>
                </c:pt>
                <c:pt idx="174">
                  <c:v>85.8</c:v>
                </c:pt>
                <c:pt idx="175">
                  <c:v>91.52</c:v>
                </c:pt>
                <c:pt idx="176">
                  <c:v>71.5</c:v>
                </c:pt>
                <c:pt idx="177">
                  <c:v>91.52</c:v>
                </c:pt>
                <c:pt idx="178">
                  <c:v>94.38</c:v>
                </c:pt>
                <c:pt idx="179">
                  <c:v>85.8</c:v>
                </c:pt>
                <c:pt idx="180">
                  <c:v>74.36</c:v>
                </c:pt>
                <c:pt idx="181">
                  <c:v>71.5</c:v>
                </c:pt>
                <c:pt idx="182">
                  <c:v>80.08</c:v>
                </c:pt>
                <c:pt idx="183">
                  <c:v>82.94</c:v>
                </c:pt>
                <c:pt idx="184">
                  <c:v>85.8</c:v>
                </c:pt>
                <c:pt idx="185">
                  <c:v>82.94</c:v>
                </c:pt>
                <c:pt idx="186">
                  <c:v>85.8</c:v>
                </c:pt>
                <c:pt idx="187">
                  <c:v>65.78</c:v>
                </c:pt>
                <c:pt idx="188">
                  <c:v>85.8</c:v>
                </c:pt>
                <c:pt idx="189">
                  <c:v>68.64</c:v>
                </c:pt>
                <c:pt idx="190">
                  <c:v>85.8</c:v>
                </c:pt>
                <c:pt idx="191">
                  <c:v>77.22</c:v>
                </c:pt>
                <c:pt idx="192">
                  <c:v>74.36</c:v>
                </c:pt>
                <c:pt idx="193">
                  <c:v>85.8</c:v>
                </c:pt>
                <c:pt idx="194">
                  <c:v>94.38</c:v>
                </c:pt>
                <c:pt idx="195">
                  <c:v>85.8</c:v>
                </c:pt>
                <c:pt idx="196">
                  <c:v>62.92</c:v>
                </c:pt>
                <c:pt idx="197">
                  <c:v>60.06</c:v>
                </c:pt>
                <c:pt idx="198">
                  <c:v>82.94</c:v>
                </c:pt>
                <c:pt idx="199">
                  <c:v>97.24</c:v>
                </c:pt>
                <c:pt idx="200">
                  <c:v>74.36</c:v>
                </c:pt>
                <c:pt idx="201">
                  <c:v>68.64</c:v>
                </c:pt>
                <c:pt idx="202">
                  <c:v>82.94</c:v>
                </c:pt>
                <c:pt idx="203">
                  <c:v>94.38</c:v>
                </c:pt>
                <c:pt idx="204">
                  <c:v>91.52</c:v>
                </c:pt>
                <c:pt idx="205">
                  <c:v>85.8</c:v>
                </c:pt>
                <c:pt idx="206">
                  <c:v>97.24</c:v>
                </c:pt>
                <c:pt idx="207">
                  <c:v>88.66</c:v>
                </c:pt>
                <c:pt idx="208">
                  <c:v>85.8</c:v>
                </c:pt>
                <c:pt idx="209">
                  <c:v>85.8</c:v>
                </c:pt>
                <c:pt idx="210">
                  <c:v>65.78</c:v>
                </c:pt>
                <c:pt idx="211">
                  <c:v>91.52</c:v>
                </c:pt>
                <c:pt idx="212">
                  <c:v>91.52</c:v>
                </c:pt>
                <c:pt idx="213">
                  <c:v>82.94</c:v>
                </c:pt>
                <c:pt idx="214">
                  <c:v>94.38</c:v>
                </c:pt>
                <c:pt idx="215">
                  <c:v>94.38</c:v>
                </c:pt>
                <c:pt idx="216">
                  <c:v>88.66</c:v>
                </c:pt>
                <c:pt idx="217">
                  <c:v>94.38</c:v>
                </c:pt>
                <c:pt idx="218">
                  <c:v>85.8</c:v>
                </c:pt>
                <c:pt idx="219">
                  <c:v>77.22</c:v>
                </c:pt>
                <c:pt idx="220">
                  <c:v>97.24</c:v>
                </c:pt>
                <c:pt idx="221">
                  <c:v>91.52</c:v>
                </c:pt>
                <c:pt idx="222">
                  <c:v>85.8</c:v>
                </c:pt>
                <c:pt idx="223">
                  <c:v>68.64</c:v>
                </c:pt>
                <c:pt idx="224">
                  <c:v>82.94</c:v>
                </c:pt>
                <c:pt idx="225">
                  <c:v>88.66</c:v>
                </c:pt>
                <c:pt idx="226">
                  <c:v>71.5</c:v>
                </c:pt>
                <c:pt idx="227">
                  <c:v>91.52</c:v>
                </c:pt>
                <c:pt idx="228">
                  <c:v>97.24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570-9A41-8FD8-7433684AED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7551352"/>
        <c:axId val="2037554072"/>
      </c:scatterChart>
      <c:valAx>
        <c:axId val="2037551352"/>
        <c:scaling>
          <c:orientation val="minMax"/>
          <c:max val="12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037554072"/>
        <c:crosses val="autoZero"/>
        <c:crossBetween val="midCat"/>
      </c:valAx>
      <c:valAx>
        <c:axId val="203755407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375513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923941395870403E-2"/>
          <c:y val="1.8614270941054799E-2"/>
          <c:w val="0.92438726505935997"/>
          <c:h val="0.9206895260119369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Midterm 1 (52844)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8.7229711611126002E-3"/>
                  <c:y val="0.41296159076289202"/>
                </c:manualLayout>
              </c:layout>
              <c:numFmt formatCode="General" sourceLinked="0"/>
            </c:trendlineLbl>
          </c:trendline>
          <c:xVal>
            <c:numRef>
              <c:f>Sheet1!$C$2:$C$311</c:f>
              <c:numCache>
                <c:formatCode>General</c:formatCode>
                <c:ptCount val="310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4</c:v>
                </c:pt>
                <c:pt idx="53">
                  <c:v>4</c:v>
                </c:pt>
                <c:pt idx="54">
                  <c:v>4</c:v>
                </c:pt>
                <c:pt idx="55">
                  <c:v>4</c:v>
                </c:pt>
                <c:pt idx="56">
                  <c:v>4</c:v>
                </c:pt>
                <c:pt idx="57">
                  <c:v>4</c:v>
                </c:pt>
                <c:pt idx="58">
                  <c:v>4</c:v>
                </c:pt>
                <c:pt idx="59">
                  <c:v>4</c:v>
                </c:pt>
                <c:pt idx="60">
                  <c:v>4</c:v>
                </c:pt>
                <c:pt idx="61">
                  <c:v>4</c:v>
                </c:pt>
                <c:pt idx="62">
                  <c:v>4</c:v>
                </c:pt>
                <c:pt idx="63">
                  <c:v>4</c:v>
                </c:pt>
                <c:pt idx="64">
                  <c:v>4</c:v>
                </c:pt>
                <c:pt idx="65">
                  <c:v>4</c:v>
                </c:pt>
                <c:pt idx="66">
                  <c:v>4</c:v>
                </c:pt>
                <c:pt idx="67">
                  <c:v>4</c:v>
                </c:pt>
                <c:pt idx="68">
                  <c:v>4</c:v>
                </c:pt>
                <c:pt idx="69">
                  <c:v>4</c:v>
                </c:pt>
                <c:pt idx="70">
                  <c:v>4</c:v>
                </c:pt>
                <c:pt idx="71">
                  <c:v>4</c:v>
                </c:pt>
                <c:pt idx="72">
                  <c:v>4</c:v>
                </c:pt>
                <c:pt idx="73">
                  <c:v>4</c:v>
                </c:pt>
                <c:pt idx="74">
                  <c:v>4</c:v>
                </c:pt>
                <c:pt idx="75">
                  <c:v>4</c:v>
                </c:pt>
                <c:pt idx="76">
                  <c:v>4</c:v>
                </c:pt>
                <c:pt idx="77">
                  <c:v>4</c:v>
                </c:pt>
                <c:pt idx="78">
                  <c:v>4</c:v>
                </c:pt>
                <c:pt idx="79">
                  <c:v>4</c:v>
                </c:pt>
                <c:pt idx="80">
                  <c:v>4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6</c:v>
                </c:pt>
                <c:pt idx="140">
                  <c:v>6</c:v>
                </c:pt>
                <c:pt idx="141">
                  <c:v>6</c:v>
                </c:pt>
                <c:pt idx="142">
                  <c:v>6</c:v>
                </c:pt>
                <c:pt idx="143">
                  <c:v>6</c:v>
                </c:pt>
                <c:pt idx="144">
                  <c:v>6</c:v>
                </c:pt>
                <c:pt idx="145">
                  <c:v>6</c:v>
                </c:pt>
                <c:pt idx="146">
                  <c:v>6</c:v>
                </c:pt>
                <c:pt idx="147">
                  <c:v>6</c:v>
                </c:pt>
                <c:pt idx="148">
                  <c:v>6</c:v>
                </c:pt>
                <c:pt idx="149">
                  <c:v>6</c:v>
                </c:pt>
                <c:pt idx="150">
                  <c:v>6</c:v>
                </c:pt>
                <c:pt idx="151">
                  <c:v>6</c:v>
                </c:pt>
                <c:pt idx="152">
                  <c:v>6</c:v>
                </c:pt>
                <c:pt idx="153">
                  <c:v>6</c:v>
                </c:pt>
                <c:pt idx="154">
                  <c:v>6</c:v>
                </c:pt>
                <c:pt idx="155">
                  <c:v>6</c:v>
                </c:pt>
                <c:pt idx="156">
                  <c:v>6</c:v>
                </c:pt>
                <c:pt idx="157">
                  <c:v>6</c:v>
                </c:pt>
                <c:pt idx="158">
                  <c:v>6</c:v>
                </c:pt>
                <c:pt idx="159">
                  <c:v>6</c:v>
                </c:pt>
                <c:pt idx="160">
                  <c:v>6</c:v>
                </c:pt>
                <c:pt idx="161">
                  <c:v>6</c:v>
                </c:pt>
                <c:pt idx="162">
                  <c:v>6</c:v>
                </c:pt>
                <c:pt idx="163">
                  <c:v>6</c:v>
                </c:pt>
                <c:pt idx="164">
                  <c:v>6</c:v>
                </c:pt>
                <c:pt idx="165">
                  <c:v>6</c:v>
                </c:pt>
                <c:pt idx="166">
                  <c:v>6</c:v>
                </c:pt>
                <c:pt idx="167">
                  <c:v>6</c:v>
                </c:pt>
                <c:pt idx="168">
                  <c:v>6</c:v>
                </c:pt>
                <c:pt idx="169">
                  <c:v>6</c:v>
                </c:pt>
                <c:pt idx="170">
                  <c:v>6</c:v>
                </c:pt>
                <c:pt idx="171">
                  <c:v>6</c:v>
                </c:pt>
                <c:pt idx="172">
                  <c:v>6</c:v>
                </c:pt>
                <c:pt idx="173">
                  <c:v>6</c:v>
                </c:pt>
                <c:pt idx="174">
                  <c:v>6</c:v>
                </c:pt>
                <c:pt idx="175">
                  <c:v>6</c:v>
                </c:pt>
                <c:pt idx="176">
                  <c:v>6</c:v>
                </c:pt>
                <c:pt idx="177">
                  <c:v>6</c:v>
                </c:pt>
                <c:pt idx="178">
                  <c:v>6</c:v>
                </c:pt>
                <c:pt idx="179">
                  <c:v>6</c:v>
                </c:pt>
                <c:pt idx="180">
                  <c:v>6</c:v>
                </c:pt>
                <c:pt idx="181">
                  <c:v>6</c:v>
                </c:pt>
                <c:pt idx="182">
                  <c:v>6</c:v>
                </c:pt>
                <c:pt idx="183">
                  <c:v>7</c:v>
                </c:pt>
                <c:pt idx="184">
                  <c:v>7</c:v>
                </c:pt>
                <c:pt idx="185">
                  <c:v>7</c:v>
                </c:pt>
                <c:pt idx="186">
                  <c:v>7</c:v>
                </c:pt>
                <c:pt idx="187">
                  <c:v>7</c:v>
                </c:pt>
                <c:pt idx="188">
                  <c:v>7</c:v>
                </c:pt>
                <c:pt idx="189">
                  <c:v>7</c:v>
                </c:pt>
                <c:pt idx="190">
                  <c:v>7</c:v>
                </c:pt>
                <c:pt idx="191">
                  <c:v>7</c:v>
                </c:pt>
                <c:pt idx="192">
                  <c:v>7</c:v>
                </c:pt>
                <c:pt idx="193">
                  <c:v>7</c:v>
                </c:pt>
                <c:pt idx="194">
                  <c:v>7</c:v>
                </c:pt>
                <c:pt idx="195">
                  <c:v>7</c:v>
                </c:pt>
                <c:pt idx="196">
                  <c:v>7</c:v>
                </c:pt>
                <c:pt idx="197">
                  <c:v>7</c:v>
                </c:pt>
                <c:pt idx="198">
                  <c:v>7</c:v>
                </c:pt>
                <c:pt idx="199">
                  <c:v>7</c:v>
                </c:pt>
                <c:pt idx="200">
                  <c:v>7</c:v>
                </c:pt>
                <c:pt idx="201">
                  <c:v>7</c:v>
                </c:pt>
                <c:pt idx="202">
                  <c:v>7</c:v>
                </c:pt>
                <c:pt idx="203">
                  <c:v>7</c:v>
                </c:pt>
                <c:pt idx="204">
                  <c:v>7</c:v>
                </c:pt>
                <c:pt idx="205">
                  <c:v>7</c:v>
                </c:pt>
                <c:pt idx="206">
                  <c:v>7</c:v>
                </c:pt>
                <c:pt idx="207">
                  <c:v>7</c:v>
                </c:pt>
                <c:pt idx="208">
                  <c:v>7</c:v>
                </c:pt>
                <c:pt idx="209">
                  <c:v>7</c:v>
                </c:pt>
                <c:pt idx="210">
                  <c:v>7</c:v>
                </c:pt>
                <c:pt idx="211">
                  <c:v>7</c:v>
                </c:pt>
                <c:pt idx="212">
                  <c:v>7</c:v>
                </c:pt>
                <c:pt idx="213">
                  <c:v>7</c:v>
                </c:pt>
                <c:pt idx="214">
                  <c:v>7</c:v>
                </c:pt>
                <c:pt idx="215">
                  <c:v>7</c:v>
                </c:pt>
                <c:pt idx="216">
                  <c:v>7</c:v>
                </c:pt>
                <c:pt idx="217">
                  <c:v>7</c:v>
                </c:pt>
                <c:pt idx="218">
                  <c:v>7</c:v>
                </c:pt>
                <c:pt idx="219">
                  <c:v>7</c:v>
                </c:pt>
                <c:pt idx="220">
                  <c:v>7</c:v>
                </c:pt>
                <c:pt idx="221">
                  <c:v>7</c:v>
                </c:pt>
                <c:pt idx="222">
                  <c:v>7</c:v>
                </c:pt>
                <c:pt idx="223">
                  <c:v>7</c:v>
                </c:pt>
                <c:pt idx="224">
                  <c:v>7</c:v>
                </c:pt>
                <c:pt idx="225">
                  <c:v>7</c:v>
                </c:pt>
                <c:pt idx="226">
                  <c:v>7</c:v>
                </c:pt>
                <c:pt idx="227">
                  <c:v>7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  <c:pt idx="240">
                  <c:v>8</c:v>
                </c:pt>
                <c:pt idx="241">
                  <c:v>8</c:v>
                </c:pt>
                <c:pt idx="242">
                  <c:v>8</c:v>
                </c:pt>
                <c:pt idx="243">
                  <c:v>8</c:v>
                </c:pt>
                <c:pt idx="244">
                  <c:v>8</c:v>
                </c:pt>
                <c:pt idx="245">
                  <c:v>8</c:v>
                </c:pt>
                <c:pt idx="246">
                  <c:v>8</c:v>
                </c:pt>
                <c:pt idx="247">
                  <c:v>8</c:v>
                </c:pt>
                <c:pt idx="248">
                  <c:v>8</c:v>
                </c:pt>
                <c:pt idx="249">
                  <c:v>8</c:v>
                </c:pt>
                <c:pt idx="250">
                  <c:v>8</c:v>
                </c:pt>
                <c:pt idx="251">
                  <c:v>8</c:v>
                </c:pt>
                <c:pt idx="252">
                  <c:v>8</c:v>
                </c:pt>
                <c:pt idx="253">
                  <c:v>9</c:v>
                </c:pt>
                <c:pt idx="254">
                  <c:v>9</c:v>
                </c:pt>
                <c:pt idx="255">
                  <c:v>9</c:v>
                </c:pt>
                <c:pt idx="256">
                  <c:v>9</c:v>
                </c:pt>
                <c:pt idx="257">
                  <c:v>9</c:v>
                </c:pt>
                <c:pt idx="258">
                  <c:v>9</c:v>
                </c:pt>
                <c:pt idx="259">
                  <c:v>9</c:v>
                </c:pt>
                <c:pt idx="260">
                  <c:v>9</c:v>
                </c:pt>
                <c:pt idx="261">
                  <c:v>9</c:v>
                </c:pt>
                <c:pt idx="262">
                  <c:v>9</c:v>
                </c:pt>
                <c:pt idx="263">
                  <c:v>9</c:v>
                </c:pt>
                <c:pt idx="264">
                  <c:v>9</c:v>
                </c:pt>
                <c:pt idx="265">
                  <c:v>9</c:v>
                </c:pt>
                <c:pt idx="266">
                  <c:v>9</c:v>
                </c:pt>
                <c:pt idx="267">
                  <c:v>9</c:v>
                </c:pt>
                <c:pt idx="268">
                  <c:v>9</c:v>
                </c:pt>
                <c:pt idx="269">
                  <c:v>9</c:v>
                </c:pt>
                <c:pt idx="270">
                  <c:v>9</c:v>
                </c:pt>
                <c:pt idx="271">
                  <c:v>10</c:v>
                </c:pt>
                <c:pt idx="272">
                  <c:v>10</c:v>
                </c:pt>
                <c:pt idx="273">
                  <c:v>10</c:v>
                </c:pt>
                <c:pt idx="274">
                  <c:v>10</c:v>
                </c:pt>
                <c:pt idx="275">
                  <c:v>10</c:v>
                </c:pt>
                <c:pt idx="276">
                  <c:v>10</c:v>
                </c:pt>
                <c:pt idx="277">
                  <c:v>10</c:v>
                </c:pt>
                <c:pt idx="278">
                  <c:v>10</c:v>
                </c:pt>
                <c:pt idx="279">
                  <c:v>10</c:v>
                </c:pt>
                <c:pt idx="280">
                  <c:v>10</c:v>
                </c:pt>
                <c:pt idx="281">
                  <c:v>10</c:v>
                </c:pt>
                <c:pt idx="282">
                  <c:v>10</c:v>
                </c:pt>
                <c:pt idx="283">
                  <c:v>10</c:v>
                </c:pt>
                <c:pt idx="284">
                  <c:v>10</c:v>
                </c:pt>
                <c:pt idx="285">
                  <c:v>10</c:v>
                </c:pt>
                <c:pt idx="286">
                  <c:v>10</c:v>
                </c:pt>
                <c:pt idx="287">
                  <c:v>10</c:v>
                </c:pt>
                <c:pt idx="288">
                  <c:v>10</c:v>
                </c:pt>
                <c:pt idx="289">
                  <c:v>10</c:v>
                </c:pt>
                <c:pt idx="290">
                  <c:v>10</c:v>
                </c:pt>
                <c:pt idx="291">
                  <c:v>10</c:v>
                </c:pt>
                <c:pt idx="292">
                  <c:v>11</c:v>
                </c:pt>
                <c:pt idx="293">
                  <c:v>11</c:v>
                </c:pt>
                <c:pt idx="294">
                  <c:v>11</c:v>
                </c:pt>
                <c:pt idx="295">
                  <c:v>11</c:v>
                </c:pt>
                <c:pt idx="296">
                  <c:v>11</c:v>
                </c:pt>
                <c:pt idx="297">
                  <c:v>11</c:v>
                </c:pt>
                <c:pt idx="298">
                  <c:v>11</c:v>
                </c:pt>
                <c:pt idx="299">
                  <c:v>11</c:v>
                </c:pt>
                <c:pt idx="300">
                  <c:v>11</c:v>
                </c:pt>
                <c:pt idx="301">
                  <c:v>11</c:v>
                </c:pt>
                <c:pt idx="302">
                  <c:v>11</c:v>
                </c:pt>
                <c:pt idx="303">
                  <c:v>12</c:v>
                </c:pt>
                <c:pt idx="304">
                  <c:v>12</c:v>
                </c:pt>
                <c:pt idx="305">
                  <c:v>12</c:v>
                </c:pt>
                <c:pt idx="306">
                  <c:v>12</c:v>
                </c:pt>
                <c:pt idx="307">
                  <c:v>12</c:v>
                </c:pt>
                <c:pt idx="308">
                  <c:v>12</c:v>
                </c:pt>
                <c:pt idx="309">
                  <c:v>12</c:v>
                </c:pt>
              </c:numCache>
            </c:numRef>
          </c:xVal>
          <c:yVal>
            <c:numRef>
              <c:f>Sheet1!$F$2:$F$311</c:f>
              <c:numCache>
                <c:formatCode>General</c:formatCode>
                <c:ptCount val="310"/>
                <c:pt idx="0">
                  <c:v>85.8</c:v>
                </c:pt>
                <c:pt idx="1">
                  <c:v>82.94</c:v>
                </c:pt>
                <c:pt idx="2">
                  <c:v>25.74</c:v>
                </c:pt>
                <c:pt idx="3">
                  <c:v>60.06</c:v>
                </c:pt>
                <c:pt idx="4">
                  <c:v>85.8</c:v>
                </c:pt>
                <c:pt idx="5">
                  <c:v>48.62</c:v>
                </c:pt>
                <c:pt idx="6">
                  <c:v>45.76</c:v>
                </c:pt>
                <c:pt idx="7">
                  <c:v>54.34</c:v>
                </c:pt>
                <c:pt idx="8">
                  <c:v>65.78</c:v>
                </c:pt>
                <c:pt idx="9">
                  <c:v>48.62</c:v>
                </c:pt>
                <c:pt idx="10">
                  <c:v>74.36</c:v>
                </c:pt>
                <c:pt idx="11">
                  <c:v>74.36</c:v>
                </c:pt>
                <c:pt idx="12">
                  <c:v>60.06</c:v>
                </c:pt>
                <c:pt idx="13">
                  <c:v>68.64</c:v>
                </c:pt>
                <c:pt idx="14">
                  <c:v>60.06</c:v>
                </c:pt>
                <c:pt idx="15">
                  <c:v>28.6</c:v>
                </c:pt>
                <c:pt idx="16">
                  <c:v>88.66</c:v>
                </c:pt>
                <c:pt idx="17">
                  <c:v>80.08</c:v>
                </c:pt>
                <c:pt idx="18">
                  <c:v>54.34</c:v>
                </c:pt>
                <c:pt idx="19">
                  <c:v>62.92</c:v>
                </c:pt>
                <c:pt idx="20">
                  <c:v>45.76</c:v>
                </c:pt>
                <c:pt idx="24">
                  <c:v>34.32</c:v>
                </c:pt>
                <c:pt idx="25">
                  <c:v>48.62</c:v>
                </c:pt>
                <c:pt idx="26">
                  <c:v>88.66</c:v>
                </c:pt>
                <c:pt idx="27">
                  <c:v>40.04</c:v>
                </c:pt>
                <c:pt idx="28">
                  <c:v>91.52</c:v>
                </c:pt>
                <c:pt idx="29">
                  <c:v>51.48</c:v>
                </c:pt>
                <c:pt idx="30">
                  <c:v>74.36</c:v>
                </c:pt>
                <c:pt idx="31">
                  <c:v>77.22</c:v>
                </c:pt>
                <c:pt idx="32">
                  <c:v>85.8</c:v>
                </c:pt>
                <c:pt idx="33">
                  <c:v>74.36</c:v>
                </c:pt>
                <c:pt idx="34">
                  <c:v>48.62</c:v>
                </c:pt>
                <c:pt idx="35">
                  <c:v>68.64</c:v>
                </c:pt>
                <c:pt idx="36">
                  <c:v>40.04</c:v>
                </c:pt>
                <c:pt idx="37">
                  <c:v>74.36</c:v>
                </c:pt>
                <c:pt idx="38">
                  <c:v>60.06</c:v>
                </c:pt>
                <c:pt idx="39">
                  <c:v>42.9</c:v>
                </c:pt>
                <c:pt idx="40">
                  <c:v>71.5</c:v>
                </c:pt>
                <c:pt idx="41">
                  <c:v>68.64</c:v>
                </c:pt>
                <c:pt idx="42">
                  <c:v>62.92</c:v>
                </c:pt>
                <c:pt idx="43">
                  <c:v>71.5</c:v>
                </c:pt>
                <c:pt idx="44">
                  <c:v>80.08</c:v>
                </c:pt>
                <c:pt idx="45">
                  <c:v>65.78</c:v>
                </c:pt>
                <c:pt idx="46">
                  <c:v>54.34</c:v>
                </c:pt>
                <c:pt idx="47">
                  <c:v>68.64</c:v>
                </c:pt>
                <c:pt idx="48">
                  <c:v>45.76</c:v>
                </c:pt>
                <c:pt idx="49">
                  <c:v>85.8</c:v>
                </c:pt>
                <c:pt idx="50">
                  <c:v>80.08</c:v>
                </c:pt>
                <c:pt idx="51">
                  <c:v>48.62</c:v>
                </c:pt>
                <c:pt idx="52">
                  <c:v>85.8</c:v>
                </c:pt>
                <c:pt idx="53">
                  <c:v>60.06</c:v>
                </c:pt>
                <c:pt idx="54">
                  <c:v>71.5</c:v>
                </c:pt>
                <c:pt idx="55">
                  <c:v>60.06</c:v>
                </c:pt>
                <c:pt idx="56">
                  <c:v>62.92</c:v>
                </c:pt>
                <c:pt idx="57">
                  <c:v>40.04</c:v>
                </c:pt>
                <c:pt idx="58">
                  <c:v>48.62</c:v>
                </c:pt>
                <c:pt idx="59">
                  <c:v>82.94</c:v>
                </c:pt>
                <c:pt idx="60">
                  <c:v>51.48</c:v>
                </c:pt>
                <c:pt idx="61">
                  <c:v>80.08</c:v>
                </c:pt>
                <c:pt idx="62">
                  <c:v>71.5</c:v>
                </c:pt>
                <c:pt idx="63">
                  <c:v>80.08</c:v>
                </c:pt>
                <c:pt idx="64">
                  <c:v>88.66</c:v>
                </c:pt>
                <c:pt idx="65">
                  <c:v>62.92</c:v>
                </c:pt>
                <c:pt idx="66">
                  <c:v>22.88</c:v>
                </c:pt>
                <c:pt idx="67">
                  <c:v>45.76</c:v>
                </c:pt>
                <c:pt idx="68">
                  <c:v>82.94</c:v>
                </c:pt>
                <c:pt idx="69">
                  <c:v>34.32</c:v>
                </c:pt>
                <c:pt idx="70">
                  <c:v>51.48</c:v>
                </c:pt>
                <c:pt idx="71">
                  <c:v>54.34</c:v>
                </c:pt>
                <c:pt idx="72">
                  <c:v>51.48</c:v>
                </c:pt>
                <c:pt idx="73">
                  <c:v>51.48</c:v>
                </c:pt>
                <c:pt idx="74">
                  <c:v>62.92</c:v>
                </c:pt>
                <c:pt idx="75">
                  <c:v>74.36</c:v>
                </c:pt>
                <c:pt idx="76">
                  <c:v>57.2</c:v>
                </c:pt>
                <c:pt idx="77">
                  <c:v>51.48</c:v>
                </c:pt>
                <c:pt idx="78">
                  <c:v>48.62</c:v>
                </c:pt>
                <c:pt idx="79">
                  <c:v>74.36</c:v>
                </c:pt>
                <c:pt idx="80">
                  <c:v>51.48</c:v>
                </c:pt>
                <c:pt idx="81">
                  <c:v>91.52</c:v>
                </c:pt>
                <c:pt idx="82">
                  <c:v>68.64</c:v>
                </c:pt>
                <c:pt idx="83">
                  <c:v>80.08</c:v>
                </c:pt>
                <c:pt idx="84">
                  <c:v>85.8</c:v>
                </c:pt>
                <c:pt idx="85">
                  <c:v>34.32</c:v>
                </c:pt>
                <c:pt idx="86">
                  <c:v>82.94</c:v>
                </c:pt>
                <c:pt idx="87">
                  <c:v>74.36</c:v>
                </c:pt>
                <c:pt idx="88">
                  <c:v>82.94</c:v>
                </c:pt>
                <c:pt idx="89">
                  <c:v>91.52</c:v>
                </c:pt>
                <c:pt idx="90">
                  <c:v>68.64</c:v>
                </c:pt>
                <c:pt idx="91">
                  <c:v>68.64</c:v>
                </c:pt>
                <c:pt idx="92">
                  <c:v>82.94</c:v>
                </c:pt>
                <c:pt idx="93">
                  <c:v>65.78</c:v>
                </c:pt>
                <c:pt idx="94">
                  <c:v>71.5</c:v>
                </c:pt>
                <c:pt idx="95">
                  <c:v>82.94</c:v>
                </c:pt>
                <c:pt idx="96">
                  <c:v>77.22</c:v>
                </c:pt>
                <c:pt idx="97">
                  <c:v>91.52</c:v>
                </c:pt>
                <c:pt idx="98">
                  <c:v>68.64</c:v>
                </c:pt>
                <c:pt idx="99">
                  <c:v>42.9</c:v>
                </c:pt>
                <c:pt idx="100">
                  <c:v>62.92</c:v>
                </c:pt>
                <c:pt idx="101">
                  <c:v>62.92</c:v>
                </c:pt>
                <c:pt idx="102">
                  <c:v>85.8</c:v>
                </c:pt>
                <c:pt idx="103">
                  <c:v>85.8</c:v>
                </c:pt>
                <c:pt idx="104">
                  <c:v>88.66</c:v>
                </c:pt>
                <c:pt idx="105">
                  <c:v>68.64</c:v>
                </c:pt>
                <c:pt idx="106">
                  <c:v>62.92</c:v>
                </c:pt>
                <c:pt idx="107">
                  <c:v>74.36</c:v>
                </c:pt>
                <c:pt idx="108">
                  <c:v>48.62</c:v>
                </c:pt>
                <c:pt idx="109">
                  <c:v>48.62</c:v>
                </c:pt>
                <c:pt idx="110">
                  <c:v>60.06</c:v>
                </c:pt>
                <c:pt idx="111">
                  <c:v>80.08</c:v>
                </c:pt>
                <c:pt idx="112">
                  <c:v>65.78</c:v>
                </c:pt>
                <c:pt idx="113">
                  <c:v>65.78</c:v>
                </c:pt>
                <c:pt idx="114">
                  <c:v>77.22</c:v>
                </c:pt>
                <c:pt idx="115">
                  <c:v>51.48</c:v>
                </c:pt>
                <c:pt idx="116">
                  <c:v>57.2</c:v>
                </c:pt>
                <c:pt idx="117">
                  <c:v>54.34</c:v>
                </c:pt>
                <c:pt idx="118">
                  <c:v>71.5</c:v>
                </c:pt>
                <c:pt idx="119">
                  <c:v>42.9</c:v>
                </c:pt>
                <c:pt idx="120">
                  <c:v>80.08</c:v>
                </c:pt>
                <c:pt idx="121">
                  <c:v>68.64</c:v>
                </c:pt>
                <c:pt idx="122">
                  <c:v>71.5</c:v>
                </c:pt>
                <c:pt idx="123">
                  <c:v>71.5</c:v>
                </c:pt>
                <c:pt idx="124">
                  <c:v>68.64</c:v>
                </c:pt>
                <c:pt idx="125">
                  <c:v>65.78</c:v>
                </c:pt>
                <c:pt idx="126">
                  <c:v>60.06</c:v>
                </c:pt>
                <c:pt idx="128">
                  <c:v>20.02</c:v>
                </c:pt>
                <c:pt idx="129">
                  <c:v>74.36</c:v>
                </c:pt>
                <c:pt idx="130">
                  <c:v>54.34</c:v>
                </c:pt>
                <c:pt idx="131">
                  <c:v>77.22</c:v>
                </c:pt>
                <c:pt idx="132">
                  <c:v>77.22</c:v>
                </c:pt>
                <c:pt idx="133">
                  <c:v>85.8</c:v>
                </c:pt>
                <c:pt idx="134">
                  <c:v>54.34</c:v>
                </c:pt>
                <c:pt idx="135">
                  <c:v>71.5</c:v>
                </c:pt>
                <c:pt idx="136">
                  <c:v>80.08</c:v>
                </c:pt>
                <c:pt idx="137">
                  <c:v>74.36</c:v>
                </c:pt>
                <c:pt idx="138">
                  <c:v>71.5</c:v>
                </c:pt>
                <c:pt idx="139">
                  <c:v>57.2</c:v>
                </c:pt>
                <c:pt idx="140">
                  <c:v>68.64</c:v>
                </c:pt>
                <c:pt idx="141">
                  <c:v>91.52</c:v>
                </c:pt>
                <c:pt idx="142">
                  <c:v>57.2</c:v>
                </c:pt>
                <c:pt idx="143">
                  <c:v>71.5</c:v>
                </c:pt>
                <c:pt idx="144">
                  <c:v>74.36</c:v>
                </c:pt>
                <c:pt idx="145">
                  <c:v>80.08</c:v>
                </c:pt>
                <c:pt idx="146">
                  <c:v>77.22</c:v>
                </c:pt>
                <c:pt idx="147">
                  <c:v>82.94</c:v>
                </c:pt>
                <c:pt idx="148">
                  <c:v>74.36</c:v>
                </c:pt>
                <c:pt idx="149">
                  <c:v>80.08</c:v>
                </c:pt>
                <c:pt idx="150">
                  <c:v>68.64</c:v>
                </c:pt>
                <c:pt idx="151">
                  <c:v>85.8</c:v>
                </c:pt>
                <c:pt idx="152">
                  <c:v>71.5</c:v>
                </c:pt>
                <c:pt idx="153">
                  <c:v>82.94</c:v>
                </c:pt>
                <c:pt idx="154">
                  <c:v>80.08</c:v>
                </c:pt>
                <c:pt idx="155">
                  <c:v>65.78</c:v>
                </c:pt>
                <c:pt idx="156">
                  <c:v>62.92</c:v>
                </c:pt>
                <c:pt idx="157">
                  <c:v>65.78</c:v>
                </c:pt>
                <c:pt idx="158">
                  <c:v>65.78</c:v>
                </c:pt>
                <c:pt idx="159">
                  <c:v>54.34</c:v>
                </c:pt>
                <c:pt idx="160">
                  <c:v>74.36</c:v>
                </c:pt>
                <c:pt idx="161">
                  <c:v>40.04</c:v>
                </c:pt>
                <c:pt idx="162">
                  <c:v>71.5</c:v>
                </c:pt>
                <c:pt idx="163">
                  <c:v>80.08</c:v>
                </c:pt>
                <c:pt idx="164">
                  <c:v>85.8</c:v>
                </c:pt>
                <c:pt idx="165">
                  <c:v>91.52</c:v>
                </c:pt>
                <c:pt idx="166">
                  <c:v>68.64</c:v>
                </c:pt>
                <c:pt idx="167">
                  <c:v>74.36</c:v>
                </c:pt>
                <c:pt idx="168">
                  <c:v>48.62</c:v>
                </c:pt>
                <c:pt idx="169">
                  <c:v>88.66</c:v>
                </c:pt>
                <c:pt idx="170">
                  <c:v>68.64</c:v>
                </c:pt>
                <c:pt idx="171">
                  <c:v>65.78</c:v>
                </c:pt>
                <c:pt idx="172">
                  <c:v>77.22</c:v>
                </c:pt>
                <c:pt idx="173">
                  <c:v>60.06</c:v>
                </c:pt>
                <c:pt idx="174">
                  <c:v>62.92</c:v>
                </c:pt>
                <c:pt idx="175">
                  <c:v>51.48</c:v>
                </c:pt>
                <c:pt idx="176">
                  <c:v>74.36</c:v>
                </c:pt>
                <c:pt idx="177">
                  <c:v>91.52</c:v>
                </c:pt>
                <c:pt idx="178">
                  <c:v>62.92</c:v>
                </c:pt>
                <c:pt idx="179">
                  <c:v>68.64</c:v>
                </c:pt>
                <c:pt idx="180">
                  <c:v>74.36</c:v>
                </c:pt>
                <c:pt idx="181">
                  <c:v>54.34</c:v>
                </c:pt>
                <c:pt idx="182">
                  <c:v>77.22</c:v>
                </c:pt>
                <c:pt idx="183">
                  <c:v>85.8</c:v>
                </c:pt>
                <c:pt idx="184">
                  <c:v>85.8</c:v>
                </c:pt>
                <c:pt idx="185">
                  <c:v>100</c:v>
                </c:pt>
                <c:pt idx="186">
                  <c:v>80.08</c:v>
                </c:pt>
                <c:pt idx="187">
                  <c:v>74.36</c:v>
                </c:pt>
                <c:pt idx="188">
                  <c:v>82.94</c:v>
                </c:pt>
                <c:pt idx="189">
                  <c:v>77.22</c:v>
                </c:pt>
                <c:pt idx="190">
                  <c:v>85.8</c:v>
                </c:pt>
                <c:pt idx="191">
                  <c:v>82.94</c:v>
                </c:pt>
                <c:pt idx="192">
                  <c:v>57.2</c:v>
                </c:pt>
                <c:pt idx="193">
                  <c:v>88.66</c:v>
                </c:pt>
                <c:pt idx="194">
                  <c:v>88.66</c:v>
                </c:pt>
                <c:pt idx="195">
                  <c:v>77.22</c:v>
                </c:pt>
                <c:pt idx="196">
                  <c:v>68.64</c:v>
                </c:pt>
                <c:pt idx="197">
                  <c:v>77.22</c:v>
                </c:pt>
                <c:pt idx="198">
                  <c:v>77.22</c:v>
                </c:pt>
                <c:pt idx="199">
                  <c:v>71.5</c:v>
                </c:pt>
                <c:pt idx="200">
                  <c:v>85.8</c:v>
                </c:pt>
                <c:pt idx="201">
                  <c:v>77.22</c:v>
                </c:pt>
                <c:pt idx="202">
                  <c:v>80.08</c:v>
                </c:pt>
                <c:pt idx="203">
                  <c:v>82.94</c:v>
                </c:pt>
                <c:pt idx="204">
                  <c:v>91.52</c:v>
                </c:pt>
                <c:pt idx="205">
                  <c:v>45.76</c:v>
                </c:pt>
                <c:pt idx="206">
                  <c:v>80.08</c:v>
                </c:pt>
                <c:pt idx="207">
                  <c:v>71.5</c:v>
                </c:pt>
                <c:pt idx="208">
                  <c:v>97.24</c:v>
                </c:pt>
                <c:pt idx="209">
                  <c:v>91.52</c:v>
                </c:pt>
                <c:pt idx="210">
                  <c:v>77.22</c:v>
                </c:pt>
                <c:pt idx="211">
                  <c:v>82.94</c:v>
                </c:pt>
                <c:pt idx="212">
                  <c:v>74.36</c:v>
                </c:pt>
                <c:pt idx="213">
                  <c:v>62.92</c:v>
                </c:pt>
                <c:pt idx="214">
                  <c:v>88.66</c:v>
                </c:pt>
                <c:pt idx="215">
                  <c:v>65.78</c:v>
                </c:pt>
                <c:pt idx="216">
                  <c:v>68.64</c:v>
                </c:pt>
                <c:pt idx="217">
                  <c:v>57.2</c:v>
                </c:pt>
                <c:pt idx="218">
                  <c:v>62.92</c:v>
                </c:pt>
                <c:pt idx="219">
                  <c:v>85.8</c:v>
                </c:pt>
                <c:pt idx="220">
                  <c:v>71.5</c:v>
                </c:pt>
                <c:pt idx="221">
                  <c:v>82.94</c:v>
                </c:pt>
                <c:pt idx="222">
                  <c:v>82.94</c:v>
                </c:pt>
                <c:pt idx="223">
                  <c:v>51.48</c:v>
                </c:pt>
                <c:pt idx="224">
                  <c:v>88.66</c:v>
                </c:pt>
                <c:pt idx="225">
                  <c:v>85.8</c:v>
                </c:pt>
                <c:pt idx="226">
                  <c:v>40.04</c:v>
                </c:pt>
                <c:pt idx="227">
                  <c:v>62.92</c:v>
                </c:pt>
                <c:pt idx="228">
                  <c:v>91.52</c:v>
                </c:pt>
                <c:pt idx="229">
                  <c:v>82.94</c:v>
                </c:pt>
                <c:pt idx="230">
                  <c:v>71.5</c:v>
                </c:pt>
                <c:pt idx="231">
                  <c:v>71.5</c:v>
                </c:pt>
                <c:pt idx="232">
                  <c:v>91.52</c:v>
                </c:pt>
                <c:pt idx="233">
                  <c:v>85.8</c:v>
                </c:pt>
                <c:pt idx="234">
                  <c:v>74.36</c:v>
                </c:pt>
                <c:pt idx="235">
                  <c:v>71.5</c:v>
                </c:pt>
                <c:pt idx="236">
                  <c:v>85.8</c:v>
                </c:pt>
                <c:pt idx="237">
                  <c:v>68.64</c:v>
                </c:pt>
                <c:pt idx="238">
                  <c:v>80.08</c:v>
                </c:pt>
                <c:pt idx="239">
                  <c:v>94.38</c:v>
                </c:pt>
                <c:pt idx="240">
                  <c:v>91.52</c:v>
                </c:pt>
                <c:pt idx="241">
                  <c:v>85.8</c:v>
                </c:pt>
                <c:pt idx="242">
                  <c:v>77.22</c:v>
                </c:pt>
                <c:pt idx="243">
                  <c:v>88.66</c:v>
                </c:pt>
                <c:pt idx="244">
                  <c:v>71.5</c:v>
                </c:pt>
                <c:pt idx="245">
                  <c:v>91.52</c:v>
                </c:pt>
                <c:pt idx="246">
                  <c:v>85.8</c:v>
                </c:pt>
                <c:pt idx="247">
                  <c:v>60.06</c:v>
                </c:pt>
                <c:pt idx="248">
                  <c:v>80.08</c:v>
                </c:pt>
                <c:pt idx="249">
                  <c:v>91.52</c:v>
                </c:pt>
                <c:pt idx="250">
                  <c:v>80.08</c:v>
                </c:pt>
                <c:pt idx="251">
                  <c:v>71.5</c:v>
                </c:pt>
                <c:pt idx="252">
                  <c:v>85.8</c:v>
                </c:pt>
                <c:pt idx="253">
                  <c:v>88.66</c:v>
                </c:pt>
                <c:pt idx="254">
                  <c:v>62.92</c:v>
                </c:pt>
                <c:pt idx="255">
                  <c:v>85.8</c:v>
                </c:pt>
                <c:pt idx="256">
                  <c:v>82.94</c:v>
                </c:pt>
                <c:pt idx="257">
                  <c:v>85.8</c:v>
                </c:pt>
                <c:pt idx="258">
                  <c:v>82.94</c:v>
                </c:pt>
                <c:pt idx="259">
                  <c:v>94.38</c:v>
                </c:pt>
                <c:pt idx="260">
                  <c:v>85.8</c:v>
                </c:pt>
                <c:pt idx="261">
                  <c:v>65.78</c:v>
                </c:pt>
                <c:pt idx="262">
                  <c:v>74.36</c:v>
                </c:pt>
                <c:pt idx="263">
                  <c:v>77.22</c:v>
                </c:pt>
                <c:pt idx="264">
                  <c:v>71.5</c:v>
                </c:pt>
                <c:pt idx="265">
                  <c:v>80.08</c:v>
                </c:pt>
                <c:pt idx="266">
                  <c:v>85.8</c:v>
                </c:pt>
                <c:pt idx="267">
                  <c:v>85.8</c:v>
                </c:pt>
                <c:pt idx="268">
                  <c:v>85.8</c:v>
                </c:pt>
                <c:pt idx="269">
                  <c:v>68.64</c:v>
                </c:pt>
                <c:pt idx="270">
                  <c:v>74.36</c:v>
                </c:pt>
                <c:pt idx="271">
                  <c:v>82.94</c:v>
                </c:pt>
                <c:pt idx="272">
                  <c:v>68.64</c:v>
                </c:pt>
                <c:pt idx="273">
                  <c:v>91.52</c:v>
                </c:pt>
                <c:pt idx="274">
                  <c:v>94.38</c:v>
                </c:pt>
                <c:pt idx="275">
                  <c:v>91.52</c:v>
                </c:pt>
                <c:pt idx="276">
                  <c:v>60.06</c:v>
                </c:pt>
                <c:pt idx="277">
                  <c:v>94.38</c:v>
                </c:pt>
                <c:pt idx="278">
                  <c:v>82.94</c:v>
                </c:pt>
                <c:pt idx="279">
                  <c:v>74.36</c:v>
                </c:pt>
                <c:pt idx="280">
                  <c:v>91.52</c:v>
                </c:pt>
                <c:pt idx="281">
                  <c:v>85.8</c:v>
                </c:pt>
                <c:pt idx="282">
                  <c:v>65.78</c:v>
                </c:pt>
                <c:pt idx="283">
                  <c:v>85.8</c:v>
                </c:pt>
                <c:pt idx="284">
                  <c:v>97.24</c:v>
                </c:pt>
                <c:pt idx="285">
                  <c:v>88.66</c:v>
                </c:pt>
                <c:pt idx="286">
                  <c:v>68.64</c:v>
                </c:pt>
                <c:pt idx="287">
                  <c:v>62.92</c:v>
                </c:pt>
                <c:pt idx="288">
                  <c:v>85.8</c:v>
                </c:pt>
                <c:pt idx="289">
                  <c:v>97.24</c:v>
                </c:pt>
                <c:pt idx="290">
                  <c:v>82.94</c:v>
                </c:pt>
                <c:pt idx="291">
                  <c:v>91.52</c:v>
                </c:pt>
                <c:pt idx="292">
                  <c:v>88.66</c:v>
                </c:pt>
                <c:pt idx="293">
                  <c:v>91.52</c:v>
                </c:pt>
                <c:pt idx="294">
                  <c:v>82.94</c:v>
                </c:pt>
                <c:pt idx="295">
                  <c:v>94.38</c:v>
                </c:pt>
                <c:pt idx="296">
                  <c:v>91.52</c:v>
                </c:pt>
                <c:pt idx="297">
                  <c:v>94.38</c:v>
                </c:pt>
                <c:pt idx="298">
                  <c:v>85.8</c:v>
                </c:pt>
                <c:pt idx="299">
                  <c:v>77.22</c:v>
                </c:pt>
                <c:pt idx="300">
                  <c:v>88.66</c:v>
                </c:pt>
                <c:pt idx="301">
                  <c:v>97.24</c:v>
                </c:pt>
                <c:pt idx="302">
                  <c:v>94.38</c:v>
                </c:pt>
                <c:pt idx="303">
                  <c:v>68.64</c:v>
                </c:pt>
                <c:pt idx="304">
                  <c:v>85.8</c:v>
                </c:pt>
                <c:pt idx="305">
                  <c:v>71.5</c:v>
                </c:pt>
                <c:pt idx="306">
                  <c:v>97.24</c:v>
                </c:pt>
                <c:pt idx="307">
                  <c:v>82.94</c:v>
                </c:pt>
                <c:pt idx="308">
                  <c:v>91.52</c:v>
                </c:pt>
                <c:pt idx="309">
                  <c:v>88.66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2B3-1841-A074-806BE946507D}"/>
            </c:ext>
          </c:extLst>
        </c:ser>
        <c:ser>
          <c:idx val="1"/>
          <c:order val="1"/>
          <c:tx>
            <c:strRef>
              <c:f>Sheet1!$M$1</c:f>
              <c:strCache>
                <c:ptCount val="1"/>
                <c:pt idx="0">
                  <c:v>Midterm 1 (52844)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0.71497932431601097"/>
                  <c:y val="-4.4508005174440098E-2"/>
                </c:manualLayout>
              </c:layout>
              <c:numFmt formatCode="General" sourceLinked="0"/>
            </c:trendlineLbl>
          </c:trendline>
          <c:xVal>
            <c:numRef>
              <c:f>Sheet1!$C$2:$C$305</c:f>
              <c:numCache>
                <c:formatCode>General</c:formatCode>
                <c:ptCount val="30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4</c:v>
                </c:pt>
                <c:pt idx="53">
                  <c:v>4</c:v>
                </c:pt>
                <c:pt idx="54">
                  <c:v>4</c:v>
                </c:pt>
                <c:pt idx="55">
                  <c:v>4</c:v>
                </c:pt>
                <c:pt idx="56">
                  <c:v>4</c:v>
                </c:pt>
                <c:pt idx="57">
                  <c:v>4</c:v>
                </c:pt>
                <c:pt idx="58">
                  <c:v>4</c:v>
                </c:pt>
                <c:pt idx="59">
                  <c:v>4</c:v>
                </c:pt>
                <c:pt idx="60">
                  <c:v>4</c:v>
                </c:pt>
                <c:pt idx="61">
                  <c:v>4</c:v>
                </c:pt>
                <c:pt idx="62">
                  <c:v>4</c:v>
                </c:pt>
                <c:pt idx="63">
                  <c:v>4</c:v>
                </c:pt>
                <c:pt idx="64">
                  <c:v>4</c:v>
                </c:pt>
                <c:pt idx="65">
                  <c:v>4</c:v>
                </c:pt>
                <c:pt idx="66">
                  <c:v>4</c:v>
                </c:pt>
                <c:pt idx="67">
                  <c:v>4</c:v>
                </c:pt>
                <c:pt idx="68">
                  <c:v>4</c:v>
                </c:pt>
                <c:pt idx="69">
                  <c:v>4</c:v>
                </c:pt>
                <c:pt idx="70">
                  <c:v>4</c:v>
                </c:pt>
                <c:pt idx="71">
                  <c:v>4</c:v>
                </c:pt>
                <c:pt idx="72">
                  <c:v>4</c:v>
                </c:pt>
                <c:pt idx="73">
                  <c:v>4</c:v>
                </c:pt>
                <c:pt idx="74">
                  <c:v>4</c:v>
                </c:pt>
                <c:pt idx="75">
                  <c:v>4</c:v>
                </c:pt>
                <c:pt idx="76">
                  <c:v>4</c:v>
                </c:pt>
                <c:pt idx="77">
                  <c:v>4</c:v>
                </c:pt>
                <c:pt idx="78">
                  <c:v>4</c:v>
                </c:pt>
                <c:pt idx="79">
                  <c:v>4</c:v>
                </c:pt>
                <c:pt idx="80">
                  <c:v>4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  <c:pt idx="96">
                  <c:v>5</c:v>
                </c:pt>
                <c:pt idx="97">
                  <c:v>5</c:v>
                </c:pt>
                <c:pt idx="98">
                  <c:v>5</c:v>
                </c:pt>
                <c:pt idx="99">
                  <c:v>5</c:v>
                </c:pt>
                <c:pt idx="100">
                  <c:v>5</c:v>
                </c:pt>
                <c:pt idx="101">
                  <c:v>5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6</c:v>
                </c:pt>
                <c:pt idx="140">
                  <c:v>6</c:v>
                </c:pt>
                <c:pt idx="141">
                  <c:v>6</c:v>
                </c:pt>
                <c:pt idx="142">
                  <c:v>6</c:v>
                </c:pt>
                <c:pt idx="143">
                  <c:v>6</c:v>
                </c:pt>
                <c:pt idx="144">
                  <c:v>6</c:v>
                </c:pt>
                <c:pt idx="145">
                  <c:v>6</c:v>
                </c:pt>
                <c:pt idx="146">
                  <c:v>6</c:v>
                </c:pt>
                <c:pt idx="147">
                  <c:v>6</c:v>
                </c:pt>
                <c:pt idx="148">
                  <c:v>6</c:v>
                </c:pt>
                <c:pt idx="149">
                  <c:v>6</c:v>
                </c:pt>
                <c:pt idx="150">
                  <c:v>6</c:v>
                </c:pt>
                <c:pt idx="151">
                  <c:v>6</c:v>
                </c:pt>
                <c:pt idx="152">
                  <c:v>6</c:v>
                </c:pt>
                <c:pt idx="153">
                  <c:v>6</c:v>
                </c:pt>
                <c:pt idx="154">
                  <c:v>6</c:v>
                </c:pt>
                <c:pt idx="155">
                  <c:v>6</c:v>
                </c:pt>
                <c:pt idx="156">
                  <c:v>6</c:v>
                </c:pt>
                <c:pt idx="157">
                  <c:v>6</c:v>
                </c:pt>
                <c:pt idx="158">
                  <c:v>6</c:v>
                </c:pt>
                <c:pt idx="159">
                  <c:v>6</c:v>
                </c:pt>
                <c:pt idx="160">
                  <c:v>6</c:v>
                </c:pt>
                <c:pt idx="161">
                  <c:v>6</c:v>
                </c:pt>
                <c:pt idx="162">
                  <c:v>6</c:v>
                </c:pt>
                <c:pt idx="163">
                  <c:v>6</c:v>
                </c:pt>
                <c:pt idx="164">
                  <c:v>6</c:v>
                </c:pt>
                <c:pt idx="165">
                  <c:v>6</c:v>
                </c:pt>
                <c:pt idx="166">
                  <c:v>6</c:v>
                </c:pt>
                <c:pt idx="167">
                  <c:v>6</c:v>
                </c:pt>
                <c:pt idx="168">
                  <c:v>6</c:v>
                </c:pt>
                <c:pt idx="169">
                  <c:v>6</c:v>
                </c:pt>
                <c:pt idx="170">
                  <c:v>6</c:v>
                </c:pt>
                <c:pt idx="171">
                  <c:v>6</c:v>
                </c:pt>
                <c:pt idx="172">
                  <c:v>6</c:v>
                </c:pt>
                <c:pt idx="173">
                  <c:v>6</c:v>
                </c:pt>
                <c:pt idx="174">
                  <c:v>6</c:v>
                </c:pt>
                <c:pt idx="175">
                  <c:v>6</c:v>
                </c:pt>
                <c:pt idx="176">
                  <c:v>6</c:v>
                </c:pt>
                <c:pt idx="177">
                  <c:v>6</c:v>
                </c:pt>
                <c:pt idx="178">
                  <c:v>6</c:v>
                </c:pt>
                <c:pt idx="179">
                  <c:v>6</c:v>
                </c:pt>
                <c:pt idx="180">
                  <c:v>6</c:v>
                </c:pt>
                <c:pt idx="181">
                  <c:v>6</c:v>
                </c:pt>
                <c:pt idx="182">
                  <c:v>6</c:v>
                </c:pt>
                <c:pt idx="183">
                  <c:v>7</c:v>
                </c:pt>
                <c:pt idx="184">
                  <c:v>7</c:v>
                </c:pt>
                <c:pt idx="185">
                  <c:v>7</c:v>
                </c:pt>
                <c:pt idx="186">
                  <c:v>7</c:v>
                </c:pt>
                <c:pt idx="187">
                  <c:v>7</c:v>
                </c:pt>
                <c:pt idx="188">
                  <c:v>7</c:v>
                </c:pt>
                <c:pt idx="189">
                  <c:v>7</c:v>
                </c:pt>
                <c:pt idx="190">
                  <c:v>7</c:v>
                </c:pt>
                <c:pt idx="191">
                  <c:v>7</c:v>
                </c:pt>
                <c:pt idx="192">
                  <c:v>7</c:v>
                </c:pt>
                <c:pt idx="193">
                  <c:v>7</c:v>
                </c:pt>
                <c:pt idx="194">
                  <c:v>7</c:v>
                </c:pt>
                <c:pt idx="195">
                  <c:v>7</c:v>
                </c:pt>
                <c:pt idx="196">
                  <c:v>7</c:v>
                </c:pt>
                <c:pt idx="197">
                  <c:v>7</c:v>
                </c:pt>
                <c:pt idx="198">
                  <c:v>7</c:v>
                </c:pt>
                <c:pt idx="199">
                  <c:v>7</c:v>
                </c:pt>
                <c:pt idx="200">
                  <c:v>7</c:v>
                </c:pt>
                <c:pt idx="201">
                  <c:v>7</c:v>
                </c:pt>
                <c:pt idx="202">
                  <c:v>7</c:v>
                </c:pt>
                <c:pt idx="203">
                  <c:v>7</c:v>
                </c:pt>
                <c:pt idx="204">
                  <c:v>7</c:v>
                </c:pt>
                <c:pt idx="205">
                  <c:v>7</c:v>
                </c:pt>
                <c:pt idx="206">
                  <c:v>7</c:v>
                </c:pt>
                <c:pt idx="207">
                  <c:v>7</c:v>
                </c:pt>
                <c:pt idx="208">
                  <c:v>7</c:v>
                </c:pt>
                <c:pt idx="209">
                  <c:v>7</c:v>
                </c:pt>
                <c:pt idx="210">
                  <c:v>7</c:v>
                </c:pt>
                <c:pt idx="211">
                  <c:v>7</c:v>
                </c:pt>
                <c:pt idx="212">
                  <c:v>7</c:v>
                </c:pt>
                <c:pt idx="213">
                  <c:v>7</c:v>
                </c:pt>
                <c:pt idx="214">
                  <c:v>7</c:v>
                </c:pt>
                <c:pt idx="215">
                  <c:v>7</c:v>
                </c:pt>
                <c:pt idx="216">
                  <c:v>7</c:v>
                </c:pt>
                <c:pt idx="217">
                  <c:v>7</c:v>
                </c:pt>
                <c:pt idx="218">
                  <c:v>7</c:v>
                </c:pt>
                <c:pt idx="219">
                  <c:v>7</c:v>
                </c:pt>
                <c:pt idx="220">
                  <c:v>7</c:v>
                </c:pt>
                <c:pt idx="221">
                  <c:v>7</c:v>
                </c:pt>
                <c:pt idx="222">
                  <c:v>7</c:v>
                </c:pt>
                <c:pt idx="223">
                  <c:v>7</c:v>
                </c:pt>
                <c:pt idx="224">
                  <c:v>7</c:v>
                </c:pt>
                <c:pt idx="225">
                  <c:v>7</c:v>
                </c:pt>
                <c:pt idx="226">
                  <c:v>7</c:v>
                </c:pt>
                <c:pt idx="227">
                  <c:v>7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  <c:pt idx="240">
                  <c:v>8</c:v>
                </c:pt>
                <c:pt idx="241">
                  <c:v>8</c:v>
                </c:pt>
                <c:pt idx="242">
                  <c:v>8</c:v>
                </c:pt>
                <c:pt idx="243">
                  <c:v>8</c:v>
                </c:pt>
                <c:pt idx="244">
                  <c:v>8</c:v>
                </c:pt>
                <c:pt idx="245">
                  <c:v>8</c:v>
                </c:pt>
                <c:pt idx="246">
                  <c:v>8</c:v>
                </c:pt>
                <c:pt idx="247">
                  <c:v>8</c:v>
                </c:pt>
                <c:pt idx="248">
                  <c:v>8</c:v>
                </c:pt>
                <c:pt idx="249">
                  <c:v>8</c:v>
                </c:pt>
                <c:pt idx="250">
                  <c:v>8</c:v>
                </c:pt>
                <c:pt idx="251">
                  <c:v>8</c:v>
                </c:pt>
                <c:pt idx="252">
                  <c:v>8</c:v>
                </c:pt>
                <c:pt idx="253">
                  <c:v>9</c:v>
                </c:pt>
                <c:pt idx="254">
                  <c:v>9</c:v>
                </c:pt>
                <c:pt idx="255">
                  <c:v>9</c:v>
                </c:pt>
                <c:pt idx="256">
                  <c:v>9</c:v>
                </c:pt>
                <c:pt idx="257">
                  <c:v>9</c:v>
                </c:pt>
                <c:pt idx="258">
                  <c:v>9</c:v>
                </c:pt>
                <c:pt idx="259">
                  <c:v>9</c:v>
                </c:pt>
                <c:pt idx="260">
                  <c:v>9</c:v>
                </c:pt>
                <c:pt idx="261">
                  <c:v>9</c:v>
                </c:pt>
                <c:pt idx="262">
                  <c:v>9</c:v>
                </c:pt>
                <c:pt idx="263">
                  <c:v>9</c:v>
                </c:pt>
                <c:pt idx="264">
                  <c:v>9</c:v>
                </c:pt>
                <c:pt idx="265">
                  <c:v>9</c:v>
                </c:pt>
                <c:pt idx="266">
                  <c:v>9</c:v>
                </c:pt>
                <c:pt idx="267">
                  <c:v>9</c:v>
                </c:pt>
                <c:pt idx="268">
                  <c:v>9</c:v>
                </c:pt>
                <c:pt idx="269">
                  <c:v>9</c:v>
                </c:pt>
                <c:pt idx="270">
                  <c:v>9</c:v>
                </c:pt>
                <c:pt idx="271">
                  <c:v>10</c:v>
                </c:pt>
                <c:pt idx="272">
                  <c:v>10</c:v>
                </c:pt>
                <c:pt idx="273">
                  <c:v>10</c:v>
                </c:pt>
                <c:pt idx="274">
                  <c:v>10</c:v>
                </c:pt>
                <c:pt idx="275">
                  <c:v>10</c:v>
                </c:pt>
                <c:pt idx="276">
                  <c:v>10</c:v>
                </c:pt>
                <c:pt idx="277">
                  <c:v>10</c:v>
                </c:pt>
                <c:pt idx="278">
                  <c:v>10</c:v>
                </c:pt>
                <c:pt idx="279">
                  <c:v>10</c:v>
                </c:pt>
                <c:pt idx="280">
                  <c:v>10</c:v>
                </c:pt>
                <c:pt idx="281">
                  <c:v>10</c:v>
                </c:pt>
                <c:pt idx="282">
                  <c:v>10</c:v>
                </c:pt>
                <c:pt idx="283">
                  <c:v>10</c:v>
                </c:pt>
                <c:pt idx="284">
                  <c:v>10</c:v>
                </c:pt>
                <c:pt idx="285">
                  <c:v>10</c:v>
                </c:pt>
                <c:pt idx="286">
                  <c:v>10</c:v>
                </c:pt>
                <c:pt idx="287">
                  <c:v>10</c:v>
                </c:pt>
                <c:pt idx="288">
                  <c:v>10</c:v>
                </c:pt>
                <c:pt idx="289">
                  <c:v>10</c:v>
                </c:pt>
                <c:pt idx="290">
                  <c:v>10</c:v>
                </c:pt>
                <c:pt idx="291">
                  <c:v>10</c:v>
                </c:pt>
                <c:pt idx="292">
                  <c:v>11</c:v>
                </c:pt>
                <c:pt idx="293">
                  <c:v>11</c:v>
                </c:pt>
                <c:pt idx="294">
                  <c:v>11</c:v>
                </c:pt>
                <c:pt idx="295">
                  <c:v>11</c:v>
                </c:pt>
                <c:pt idx="296">
                  <c:v>11</c:v>
                </c:pt>
                <c:pt idx="297">
                  <c:v>11</c:v>
                </c:pt>
                <c:pt idx="298">
                  <c:v>11</c:v>
                </c:pt>
                <c:pt idx="299">
                  <c:v>11</c:v>
                </c:pt>
                <c:pt idx="300">
                  <c:v>11</c:v>
                </c:pt>
                <c:pt idx="301">
                  <c:v>11</c:v>
                </c:pt>
                <c:pt idx="302">
                  <c:v>11</c:v>
                </c:pt>
                <c:pt idx="303">
                  <c:v>12</c:v>
                </c:pt>
              </c:numCache>
            </c:numRef>
          </c:xVal>
          <c:yVal>
            <c:numRef>
              <c:f>Sheet1!$M$2:$M$305</c:f>
              <c:numCache>
                <c:formatCode>General</c:formatCode>
                <c:ptCount val="304"/>
                <c:pt idx="0">
                  <c:v>85.8</c:v>
                </c:pt>
                <c:pt idx="1">
                  <c:v>77.22</c:v>
                </c:pt>
                <c:pt idx="2">
                  <c:v>80.08</c:v>
                </c:pt>
                <c:pt idx="3">
                  <c:v>42.9</c:v>
                </c:pt>
                <c:pt idx="4">
                  <c:v>40.04</c:v>
                </c:pt>
                <c:pt idx="5">
                  <c:v>68.64</c:v>
                </c:pt>
                <c:pt idx="9">
                  <c:v>71.5</c:v>
                </c:pt>
                <c:pt idx="10">
                  <c:v>68.64</c:v>
                </c:pt>
                <c:pt idx="11">
                  <c:v>77.22</c:v>
                </c:pt>
                <c:pt idx="12">
                  <c:v>65.78</c:v>
                </c:pt>
                <c:pt idx="13">
                  <c:v>82.94</c:v>
                </c:pt>
                <c:pt idx="14">
                  <c:v>71.5</c:v>
                </c:pt>
                <c:pt idx="15">
                  <c:v>74.36</c:v>
                </c:pt>
                <c:pt idx="16">
                  <c:v>82.94</c:v>
                </c:pt>
                <c:pt idx="17">
                  <c:v>60.06</c:v>
                </c:pt>
                <c:pt idx="18">
                  <c:v>54.34</c:v>
                </c:pt>
                <c:pt idx="19">
                  <c:v>74.36</c:v>
                </c:pt>
                <c:pt idx="20">
                  <c:v>57.2</c:v>
                </c:pt>
                <c:pt idx="21">
                  <c:v>77.22</c:v>
                </c:pt>
                <c:pt idx="22">
                  <c:v>74.36</c:v>
                </c:pt>
                <c:pt idx="23">
                  <c:v>80.08</c:v>
                </c:pt>
                <c:pt idx="24">
                  <c:v>68.64</c:v>
                </c:pt>
                <c:pt idx="25">
                  <c:v>77.22</c:v>
                </c:pt>
                <c:pt idx="26">
                  <c:v>80.08</c:v>
                </c:pt>
                <c:pt idx="27">
                  <c:v>85.8</c:v>
                </c:pt>
                <c:pt idx="28">
                  <c:v>51.48</c:v>
                </c:pt>
                <c:pt idx="29">
                  <c:v>68.64</c:v>
                </c:pt>
                <c:pt idx="30">
                  <c:v>74.36</c:v>
                </c:pt>
                <c:pt idx="31">
                  <c:v>51.48</c:v>
                </c:pt>
                <c:pt idx="32">
                  <c:v>40.04</c:v>
                </c:pt>
                <c:pt idx="33">
                  <c:v>77.22</c:v>
                </c:pt>
                <c:pt idx="34">
                  <c:v>80.08</c:v>
                </c:pt>
                <c:pt idx="35">
                  <c:v>74.36</c:v>
                </c:pt>
                <c:pt idx="36">
                  <c:v>51.48</c:v>
                </c:pt>
                <c:pt idx="37">
                  <c:v>82.94</c:v>
                </c:pt>
                <c:pt idx="38">
                  <c:v>74.36</c:v>
                </c:pt>
                <c:pt idx="39">
                  <c:v>37.18</c:v>
                </c:pt>
                <c:pt idx="40">
                  <c:v>25.74</c:v>
                </c:pt>
                <c:pt idx="52">
                  <c:v>77.22</c:v>
                </c:pt>
                <c:pt idx="53">
                  <c:v>94.38</c:v>
                </c:pt>
                <c:pt idx="54">
                  <c:v>74.36</c:v>
                </c:pt>
                <c:pt idx="55">
                  <c:v>80.08</c:v>
                </c:pt>
                <c:pt idx="56">
                  <c:v>80.08</c:v>
                </c:pt>
                <c:pt idx="57">
                  <c:v>88.66</c:v>
                </c:pt>
                <c:pt idx="58">
                  <c:v>57.2</c:v>
                </c:pt>
                <c:pt idx="59">
                  <c:v>74.36</c:v>
                </c:pt>
                <c:pt idx="60">
                  <c:v>82.94</c:v>
                </c:pt>
                <c:pt idx="61">
                  <c:v>91.52</c:v>
                </c:pt>
                <c:pt idx="62">
                  <c:v>54.34</c:v>
                </c:pt>
                <c:pt idx="63">
                  <c:v>74.36</c:v>
                </c:pt>
                <c:pt idx="64">
                  <c:v>77.22</c:v>
                </c:pt>
                <c:pt idx="65">
                  <c:v>85.8</c:v>
                </c:pt>
                <c:pt idx="66">
                  <c:v>34.32</c:v>
                </c:pt>
                <c:pt idx="67">
                  <c:v>54.34</c:v>
                </c:pt>
                <c:pt idx="68">
                  <c:v>37.18</c:v>
                </c:pt>
                <c:pt idx="69">
                  <c:v>45.76</c:v>
                </c:pt>
                <c:pt idx="70">
                  <c:v>48.62</c:v>
                </c:pt>
                <c:pt idx="71">
                  <c:v>54.34</c:v>
                </c:pt>
                <c:pt idx="72">
                  <c:v>54.34</c:v>
                </c:pt>
                <c:pt idx="73">
                  <c:v>71.5</c:v>
                </c:pt>
                <c:pt idx="74">
                  <c:v>51.48</c:v>
                </c:pt>
                <c:pt idx="75">
                  <c:v>74.36</c:v>
                </c:pt>
                <c:pt idx="76">
                  <c:v>80.08</c:v>
                </c:pt>
                <c:pt idx="77">
                  <c:v>37.18</c:v>
                </c:pt>
                <c:pt idx="78">
                  <c:v>74.36</c:v>
                </c:pt>
                <c:pt idx="79">
                  <c:v>68.64</c:v>
                </c:pt>
                <c:pt idx="81">
                  <c:v>77.22</c:v>
                </c:pt>
                <c:pt idx="82">
                  <c:v>80.08</c:v>
                </c:pt>
                <c:pt idx="83">
                  <c:v>54.34</c:v>
                </c:pt>
                <c:pt idx="84">
                  <c:v>57.2</c:v>
                </c:pt>
                <c:pt idx="85">
                  <c:v>88.66</c:v>
                </c:pt>
                <c:pt idx="86">
                  <c:v>71.5</c:v>
                </c:pt>
                <c:pt idx="87">
                  <c:v>80.08</c:v>
                </c:pt>
                <c:pt idx="88">
                  <c:v>82.94</c:v>
                </c:pt>
                <c:pt idx="89">
                  <c:v>91.52</c:v>
                </c:pt>
                <c:pt idx="90">
                  <c:v>80.08</c:v>
                </c:pt>
                <c:pt idx="91">
                  <c:v>80.08</c:v>
                </c:pt>
                <c:pt idx="92">
                  <c:v>91.52</c:v>
                </c:pt>
                <c:pt idx="93">
                  <c:v>82.94</c:v>
                </c:pt>
                <c:pt idx="94">
                  <c:v>71.5</c:v>
                </c:pt>
                <c:pt idx="95">
                  <c:v>74.36</c:v>
                </c:pt>
                <c:pt idx="96">
                  <c:v>68.64</c:v>
                </c:pt>
                <c:pt idx="97">
                  <c:v>85.8</c:v>
                </c:pt>
                <c:pt idx="98">
                  <c:v>85.8</c:v>
                </c:pt>
                <c:pt idx="99">
                  <c:v>82.94</c:v>
                </c:pt>
                <c:pt idx="139">
                  <c:v>82.94</c:v>
                </c:pt>
                <c:pt idx="140">
                  <c:v>74.36</c:v>
                </c:pt>
                <c:pt idx="141">
                  <c:v>85.8</c:v>
                </c:pt>
                <c:pt idx="142">
                  <c:v>91.52</c:v>
                </c:pt>
                <c:pt idx="143">
                  <c:v>57.2</c:v>
                </c:pt>
                <c:pt idx="144">
                  <c:v>74.36</c:v>
                </c:pt>
                <c:pt idx="183">
                  <c:v>85.8</c:v>
                </c:pt>
                <c:pt idx="184">
                  <c:v>88.66</c:v>
                </c:pt>
                <c:pt idx="185">
                  <c:v>94.38</c:v>
                </c:pt>
                <c:pt idx="186">
                  <c:v>71.5</c:v>
                </c:pt>
                <c:pt idx="187">
                  <c:v>80.08</c:v>
                </c:pt>
                <c:pt idx="188">
                  <c:v>74.36</c:v>
                </c:pt>
                <c:pt idx="189">
                  <c:v>62.92</c:v>
                </c:pt>
                <c:pt idx="190">
                  <c:v>82.94</c:v>
                </c:pt>
                <c:pt idx="191">
                  <c:v>94.38</c:v>
                </c:pt>
                <c:pt idx="192">
                  <c:v>71.5</c:v>
                </c:pt>
                <c:pt idx="193">
                  <c:v>85.8</c:v>
                </c:pt>
                <c:pt idx="194">
                  <c:v>91.52</c:v>
                </c:pt>
                <c:pt idx="195">
                  <c:v>68.64</c:v>
                </c:pt>
                <c:pt idx="196">
                  <c:v>80.08</c:v>
                </c:pt>
                <c:pt idx="197">
                  <c:v>88.66</c:v>
                </c:pt>
                <c:pt idx="198">
                  <c:v>80.08</c:v>
                </c:pt>
                <c:pt idx="199">
                  <c:v>74.36</c:v>
                </c:pt>
                <c:pt idx="200">
                  <c:v>85.8</c:v>
                </c:pt>
                <c:pt idx="201">
                  <c:v>85.8</c:v>
                </c:pt>
                <c:pt idx="202">
                  <c:v>80.08</c:v>
                </c:pt>
                <c:pt idx="203">
                  <c:v>74.36</c:v>
                </c:pt>
                <c:pt idx="204">
                  <c:v>91.52</c:v>
                </c:pt>
                <c:pt idx="205">
                  <c:v>80.08</c:v>
                </c:pt>
                <c:pt idx="206">
                  <c:v>88.66</c:v>
                </c:pt>
                <c:pt idx="207">
                  <c:v>91.52</c:v>
                </c:pt>
                <c:pt idx="208">
                  <c:v>85.8</c:v>
                </c:pt>
                <c:pt idx="209">
                  <c:v>91.52</c:v>
                </c:pt>
                <c:pt idx="210">
                  <c:v>77.22</c:v>
                </c:pt>
                <c:pt idx="211">
                  <c:v>80.08</c:v>
                </c:pt>
                <c:pt idx="212">
                  <c:v>82.94</c:v>
                </c:pt>
                <c:pt idx="228">
                  <c:v>71.5</c:v>
                </c:pt>
                <c:pt idx="229">
                  <c:v>85.8</c:v>
                </c:pt>
                <c:pt idx="230">
                  <c:v>91.52</c:v>
                </c:pt>
                <c:pt idx="231">
                  <c:v>68.64</c:v>
                </c:pt>
                <c:pt idx="232">
                  <c:v>80.08</c:v>
                </c:pt>
                <c:pt idx="233">
                  <c:v>88.66</c:v>
                </c:pt>
                <c:pt idx="234">
                  <c:v>80.08</c:v>
                </c:pt>
                <c:pt idx="253">
                  <c:v>74.36</c:v>
                </c:pt>
                <c:pt idx="254">
                  <c:v>85.8</c:v>
                </c:pt>
                <c:pt idx="255">
                  <c:v>85.8</c:v>
                </c:pt>
                <c:pt idx="256">
                  <c:v>80.08</c:v>
                </c:pt>
                <c:pt idx="257">
                  <c:v>74.36</c:v>
                </c:pt>
                <c:pt idx="258">
                  <c:v>91.52</c:v>
                </c:pt>
                <c:pt idx="259">
                  <c:v>80.08</c:v>
                </c:pt>
                <c:pt idx="260">
                  <c:v>88.66</c:v>
                </c:pt>
                <c:pt idx="271">
                  <c:v>91.52</c:v>
                </c:pt>
                <c:pt idx="272">
                  <c:v>85.8</c:v>
                </c:pt>
                <c:pt idx="273">
                  <c:v>91.52</c:v>
                </c:pt>
                <c:pt idx="274">
                  <c:v>77.22</c:v>
                </c:pt>
                <c:pt idx="275">
                  <c:v>80.08</c:v>
                </c:pt>
                <c:pt idx="276">
                  <c:v>82.94</c:v>
                </c:pt>
                <c:pt idx="292">
                  <c:v>80.08</c:v>
                </c:pt>
                <c:pt idx="303">
                  <c:v>82.94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2B3-1841-A074-806BE94650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2197080"/>
        <c:axId val="2092199656"/>
      </c:scatterChart>
      <c:valAx>
        <c:axId val="2092197080"/>
        <c:scaling>
          <c:orientation val="minMax"/>
          <c:max val="12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092199656"/>
        <c:crosses val="autoZero"/>
        <c:crossBetween val="midCat"/>
      </c:valAx>
      <c:valAx>
        <c:axId val="2092199656"/>
        <c:scaling>
          <c:orientation val="minMax"/>
          <c:max val="100"/>
          <c:min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219708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2143766376"/>
        <c:axId val="2143769592"/>
      </c:scatterChart>
      <c:valAx>
        <c:axId val="2143766376"/>
        <c:scaling>
          <c:orientation val="minMax"/>
          <c:min val="1"/>
        </c:scaling>
        <c:delete val="0"/>
        <c:axPos val="b"/>
        <c:numFmt formatCode="0" sourceLinked="1"/>
        <c:majorTickMark val="out"/>
        <c:minorTickMark val="none"/>
        <c:tickLblPos val="nextTo"/>
        <c:crossAx val="2143769592"/>
        <c:crosses val="autoZero"/>
        <c:crossBetween val="midCat"/>
      </c:valAx>
      <c:valAx>
        <c:axId val="214376959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37663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'missing removed'!$H$94:$H$137</c:f>
              <c:numCache>
                <c:formatCode>0</c:formatCode>
                <c:ptCount val="4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7</c:v>
                </c:pt>
                <c:pt idx="39">
                  <c:v>7</c:v>
                </c:pt>
                <c:pt idx="40">
                  <c:v>7</c:v>
                </c:pt>
                <c:pt idx="41">
                  <c:v>7</c:v>
                </c:pt>
                <c:pt idx="42">
                  <c:v>8</c:v>
                </c:pt>
                <c:pt idx="43">
                  <c:v>9</c:v>
                </c:pt>
              </c:numCache>
            </c:numRef>
          </c:xVal>
          <c:yVal>
            <c:numRef>
              <c:f>'missing removed'!$I$94:$I$137</c:f>
              <c:numCache>
                <c:formatCode>General</c:formatCode>
                <c:ptCount val="44"/>
                <c:pt idx="0">
                  <c:v>80.08</c:v>
                </c:pt>
                <c:pt idx="1">
                  <c:v>77.22</c:v>
                </c:pt>
                <c:pt idx="2">
                  <c:v>82.94</c:v>
                </c:pt>
                <c:pt idx="3">
                  <c:v>68.64</c:v>
                </c:pt>
                <c:pt idx="4">
                  <c:v>65.78</c:v>
                </c:pt>
                <c:pt idx="5">
                  <c:v>71.5</c:v>
                </c:pt>
                <c:pt idx="6">
                  <c:v>71.5</c:v>
                </c:pt>
                <c:pt idx="7">
                  <c:v>68.64</c:v>
                </c:pt>
                <c:pt idx="8">
                  <c:v>48.62</c:v>
                </c:pt>
                <c:pt idx="9">
                  <c:v>51.48</c:v>
                </c:pt>
                <c:pt idx="10">
                  <c:v>68.64</c:v>
                </c:pt>
                <c:pt idx="11">
                  <c:v>80.08</c:v>
                </c:pt>
                <c:pt idx="12">
                  <c:v>85.8</c:v>
                </c:pt>
                <c:pt idx="13">
                  <c:v>77.22</c:v>
                </c:pt>
                <c:pt idx="14">
                  <c:v>68.64</c:v>
                </c:pt>
                <c:pt idx="15">
                  <c:v>77.22</c:v>
                </c:pt>
                <c:pt idx="16">
                  <c:v>91.52</c:v>
                </c:pt>
                <c:pt idx="17">
                  <c:v>74.36</c:v>
                </c:pt>
                <c:pt idx="18">
                  <c:v>94.38</c:v>
                </c:pt>
                <c:pt idx="19">
                  <c:v>77.22</c:v>
                </c:pt>
                <c:pt idx="20">
                  <c:v>80.08</c:v>
                </c:pt>
                <c:pt idx="21">
                  <c:v>57.2</c:v>
                </c:pt>
                <c:pt idx="22">
                  <c:v>80.08</c:v>
                </c:pt>
                <c:pt idx="23">
                  <c:v>74.36</c:v>
                </c:pt>
                <c:pt idx="24">
                  <c:v>82.94</c:v>
                </c:pt>
                <c:pt idx="25">
                  <c:v>88.66</c:v>
                </c:pt>
                <c:pt idx="26">
                  <c:v>54.34</c:v>
                </c:pt>
                <c:pt idx="27">
                  <c:v>74.36</c:v>
                </c:pt>
                <c:pt idx="28">
                  <c:v>57.2</c:v>
                </c:pt>
                <c:pt idx="29">
                  <c:v>80.08</c:v>
                </c:pt>
                <c:pt idx="30">
                  <c:v>71.5</c:v>
                </c:pt>
                <c:pt idx="31">
                  <c:v>88.66</c:v>
                </c:pt>
                <c:pt idx="32">
                  <c:v>80.08</c:v>
                </c:pt>
                <c:pt idx="33">
                  <c:v>77.22</c:v>
                </c:pt>
                <c:pt idx="34">
                  <c:v>91.52</c:v>
                </c:pt>
                <c:pt idx="35">
                  <c:v>80.08</c:v>
                </c:pt>
                <c:pt idx="36">
                  <c:v>82.94</c:v>
                </c:pt>
                <c:pt idx="37">
                  <c:v>54.34</c:v>
                </c:pt>
                <c:pt idx="38">
                  <c:v>88.66</c:v>
                </c:pt>
                <c:pt idx="39">
                  <c:v>94.38</c:v>
                </c:pt>
                <c:pt idx="40">
                  <c:v>85.8</c:v>
                </c:pt>
                <c:pt idx="41">
                  <c:v>60.06</c:v>
                </c:pt>
                <c:pt idx="42">
                  <c:v>71.5</c:v>
                </c:pt>
                <c:pt idx="43">
                  <c:v>74.36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AA7-3E4B-9576-7650C7C71E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3851944"/>
        <c:axId val="2143854968"/>
      </c:scatterChart>
      <c:valAx>
        <c:axId val="2143851944"/>
        <c:scaling>
          <c:orientation val="minMax"/>
          <c:max val="12"/>
          <c:min val="1"/>
        </c:scaling>
        <c:delete val="0"/>
        <c:axPos val="b"/>
        <c:numFmt formatCode="0" sourceLinked="1"/>
        <c:majorTickMark val="out"/>
        <c:minorTickMark val="none"/>
        <c:tickLblPos val="nextTo"/>
        <c:crossAx val="2143854968"/>
        <c:crosses val="autoZero"/>
        <c:crossBetween val="midCat"/>
      </c:valAx>
      <c:valAx>
        <c:axId val="2143854968"/>
        <c:scaling>
          <c:orientation val="minMax"/>
          <c:min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38519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'missing removed'!$H$2:$H$93</c:f>
              <c:numCache>
                <c:formatCode>0</c:formatCode>
                <c:ptCount val="92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6</c:v>
                </c:pt>
                <c:pt idx="55">
                  <c:v>6</c:v>
                </c:pt>
                <c:pt idx="56">
                  <c:v>6</c:v>
                </c:pt>
                <c:pt idx="57">
                  <c:v>6</c:v>
                </c:pt>
                <c:pt idx="58">
                  <c:v>6</c:v>
                </c:pt>
                <c:pt idx="59">
                  <c:v>6</c:v>
                </c:pt>
                <c:pt idx="60">
                  <c:v>6</c:v>
                </c:pt>
                <c:pt idx="61">
                  <c:v>6</c:v>
                </c:pt>
                <c:pt idx="62">
                  <c:v>6</c:v>
                </c:pt>
                <c:pt idx="63">
                  <c:v>6</c:v>
                </c:pt>
                <c:pt idx="64">
                  <c:v>6</c:v>
                </c:pt>
                <c:pt idx="65">
                  <c:v>6</c:v>
                </c:pt>
                <c:pt idx="66">
                  <c:v>6</c:v>
                </c:pt>
                <c:pt idx="67">
                  <c:v>6</c:v>
                </c:pt>
                <c:pt idx="68">
                  <c:v>6</c:v>
                </c:pt>
                <c:pt idx="69">
                  <c:v>7</c:v>
                </c:pt>
                <c:pt idx="70">
                  <c:v>7</c:v>
                </c:pt>
                <c:pt idx="71">
                  <c:v>7</c:v>
                </c:pt>
                <c:pt idx="72">
                  <c:v>7</c:v>
                </c:pt>
                <c:pt idx="73">
                  <c:v>7</c:v>
                </c:pt>
                <c:pt idx="74">
                  <c:v>7</c:v>
                </c:pt>
                <c:pt idx="75">
                  <c:v>7</c:v>
                </c:pt>
                <c:pt idx="76">
                  <c:v>8</c:v>
                </c:pt>
                <c:pt idx="77">
                  <c:v>8</c:v>
                </c:pt>
                <c:pt idx="78">
                  <c:v>8</c:v>
                </c:pt>
                <c:pt idx="79">
                  <c:v>8</c:v>
                </c:pt>
                <c:pt idx="80">
                  <c:v>8</c:v>
                </c:pt>
                <c:pt idx="81">
                  <c:v>8</c:v>
                </c:pt>
                <c:pt idx="82">
                  <c:v>8</c:v>
                </c:pt>
                <c:pt idx="83">
                  <c:v>8</c:v>
                </c:pt>
                <c:pt idx="84">
                  <c:v>9</c:v>
                </c:pt>
                <c:pt idx="85">
                  <c:v>9</c:v>
                </c:pt>
                <c:pt idx="86">
                  <c:v>10</c:v>
                </c:pt>
                <c:pt idx="87">
                  <c:v>10</c:v>
                </c:pt>
                <c:pt idx="88">
                  <c:v>10</c:v>
                </c:pt>
                <c:pt idx="89">
                  <c:v>10</c:v>
                </c:pt>
                <c:pt idx="90">
                  <c:v>10</c:v>
                </c:pt>
                <c:pt idx="91">
                  <c:v>11</c:v>
                </c:pt>
              </c:numCache>
            </c:numRef>
          </c:xVal>
          <c:yVal>
            <c:numRef>
              <c:f>'missing removed'!$I$2:$I$93</c:f>
              <c:numCache>
                <c:formatCode>General</c:formatCode>
                <c:ptCount val="92"/>
                <c:pt idx="0">
                  <c:v>25.74</c:v>
                </c:pt>
                <c:pt idx="1">
                  <c:v>74.36</c:v>
                </c:pt>
                <c:pt idx="2">
                  <c:v>74.36</c:v>
                </c:pt>
                <c:pt idx="3">
                  <c:v>60.06</c:v>
                </c:pt>
                <c:pt idx="4">
                  <c:v>68.64</c:v>
                </c:pt>
                <c:pt idx="5">
                  <c:v>48.62</c:v>
                </c:pt>
                <c:pt idx="6">
                  <c:v>48.62</c:v>
                </c:pt>
                <c:pt idx="7">
                  <c:v>48.62</c:v>
                </c:pt>
                <c:pt idx="8">
                  <c:v>40.04</c:v>
                </c:pt>
                <c:pt idx="9">
                  <c:v>91.52</c:v>
                </c:pt>
                <c:pt idx="10">
                  <c:v>85.8</c:v>
                </c:pt>
                <c:pt idx="11">
                  <c:v>68.64</c:v>
                </c:pt>
                <c:pt idx="12">
                  <c:v>74.36</c:v>
                </c:pt>
                <c:pt idx="13">
                  <c:v>51.48</c:v>
                </c:pt>
                <c:pt idx="14">
                  <c:v>77.22</c:v>
                </c:pt>
                <c:pt idx="15">
                  <c:v>74.36</c:v>
                </c:pt>
                <c:pt idx="16">
                  <c:v>34.32</c:v>
                </c:pt>
                <c:pt idx="17">
                  <c:v>88.66</c:v>
                </c:pt>
                <c:pt idx="18">
                  <c:v>71.5</c:v>
                </c:pt>
                <c:pt idx="19">
                  <c:v>62.92</c:v>
                </c:pt>
                <c:pt idx="20">
                  <c:v>80.08</c:v>
                </c:pt>
                <c:pt idx="21">
                  <c:v>40.04</c:v>
                </c:pt>
                <c:pt idx="22">
                  <c:v>48.62</c:v>
                </c:pt>
                <c:pt idx="23">
                  <c:v>60.06</c:v>
                </c:pt>
                <c:pt idx="24">
                  <c:v>51.48</c:v>
                </c:pt>
                <c:pt idx="25">
                  <c:v>80.08</c:v>
                </c:pt>
                <c:pt idx="26">
                  <c:v>82.94</c:v>
                </c:pt>
                <c:pt idx="27">
                  <c:v>85.8</c:v>
                </c:pt>
                <c:pt idx="28">
                  <c:v>71.5</c:v>
                </c:pt>
                <c:pt idx="29">
                  <c:v>88.66</c:v>
                </c:pt>
                <c:pt idx="30">
                  <c:v>40.04</c:v>
                </c:pt>
                <c:pt idx="31">
                  <c:v>60.06</c:v>
                </c:pt>
                <c:pt idx="32">
                  <c:v>65.78</c:v>
                </c:pt>
                <c:pt idx="33">
                  <c:v>82.94</c:v>
                </c:pt>
                <c:pt idx="34">
                  <c:v>71.5</c:v>
                </c:pt>
                <c:pt idx="35">
                  <c:v>91.52</c:v>
                </c:pt>
                <c:pt idx="36">
                  <c:v>68.64</c:v>
                </c:pt>
                <c:pt idx="37">
                  <c:v>82.94</c:v>
                </c:pt>
                <c:pt idx="38">
                  <c:v>68.64</c:v>
                </c:pt>
                <c:pt idx="39">
                  <c:v>82.94</c:v>
                </c:pt>
                <c:pt idx="40">
                  <c:v>85.8</c:v>
                </c:pt>
                <c:pt idx="41">
                  <c:v>77.22</c:v>
                </c:pt>
                <c:pt idx="42">
                  <c:v>91.52</c:v>
                </c:pt>
                <c:pt idx="43">
                  <c:v>34.32</c:v>
                </c:pt>
                <c:pt idx="44">
                  <c:v>68.64</c:v>
                </c:pt>
                <c:pt idx="45">
                  <c:v>77.22</c:v>
                </c:pt>
                <c:pt idx="46">
                  <c:v>80.08</c:v>
                </c:pt>
                <c:pt idx="47">
                  <c:v>82.94</c:v>
                </c:pt>
                <c:pt idx="48">
                  <c:v>91.52</c:v>
                </c:pt>
                <c:pt idx="49">
                  <c:v>74.36</c:v>
                </c:pt>
                <c:pt idx="50">
                  <c:v>68.64</c:v>
                </c:pt>
                <c:pt idx="51">
                  <c:v>80.08</c:v>
                </c:pt>
                <c:pt idx="52">
                  <c:v>68.64</c:v>
                </c:pt>
                <c:pt idx="53">
                  <c:v>71.5</c:v>
                </c:pt>
                <c:pt idx="54">
                  <c:v>82.94</c:v>
                </c:pt>
                <c:pt idx="55">
                  <c:v>65.78</c:v>
                </c:pt>
                <c:pt idx="56">
                  <c:v>74.36</c:v>
                </c:pt>
                <c:pt idx="57">
                  <c:v>57.2</c:v>
                </c:pt>
                <c:pt idx="58">
                  <c:v>57.2</c:v>
                </c:pt>
                <c:pt idx="59">
                  <c:v>77.22</c:v>
                </c:pt>
                <c:pt idx="60">
                  <c:v>85.8</c:v>
                </c:pt>
                <c:pt idx="61">
                  <c:v>91.52</c:v>
                </c:pt>
                <c:pt idx="62">
                  <c:v>80.08</c:v>
                </c:pt>
                <c:pt idx="63">
                  <c:v>74.36</c:v>
                </c:pt>
                <c:pt idx="64">
                  <c:v>82.94</c:v>
                </c:pt>
                <c:pt idx="65">
                  <c:v>80.08</c:v>
                </c:pt>
                <c:pt idx="66">
                  <c:v>54.34</c:v>
                </c:pt>
                <c:pt idx="67">
                  <c:v>71.5</c:v>
                </c:pt>
                <c:pt idx="68">
                  <c:v>68.64</c:v>
                </c:pt>
                <c:pt idx="69">
                  <c:v>74.36</c:v>
                </c:pt>
                <c:pt idx="70">
                  <c:v>77.22</c:v>
                </c:pt>
                <c:pt idx="71">
                  <c:v>85.8</c:v>
                </c:pt>
                <c:pt idx="72">
                  <c:v>100</c:v>
                </c:pt>
                <c:pt idx="73">
                  <c:v>80.08</c:v>
                </c:pt>
                <c:pt idx="74">
                  <c:v>82.94</c:v>
                </c:pt>
                <c:pt idx="75">
                  <c:v>85.8</c:v>
                </c:pt>
                <c:pt idx="76">
                  <c:v>85.8</c:v>
                </c:pt>
                <c:pt idx="77">
                  <c:v>71.5</c:v>
                </c:pt>
                <c:pt idx="78">
                  <c:v>74.36</c:v>
                </c:pt>
                <c:pt idx="79">
                  <c:v>91.52</c:v>
                </c:pt>
                <c:pt idx="80">
                  <c:v>71.5</c:v>
                </c:pt>
                <c:pt idx="81">
                  <c:v>71.5</c:v>
                </c:pt>
                <c:pt idx="82">
                  <c:v>91.52</c:v>
                </c:pt>
                <c:pt idx="83">
                  <c:v>82.94</c:v>
                </c:pt>
                <c:pt idx="84">
                  <c:v>62.92</c:v>
                </c:pt>
                <c:pt idx="85">
                  <c:v>88.66</c:v>
                </c:pt>
                <c:pt idx="86">
                  <c:v>82.94</c:v>
                </c:pt>
                <c:pt idx="87">
                  <c:v>91.52</c:v>
                </c:pt>
                <c:pt idx="88">
                  <c:v>68.64</c:v>
                </c:pt>
                <c:pt idx="89">
                  <c:v>94.38</c:v>
                </c:pt>
                <c:pt idx="90">
                  <c:v>91.52</c:v>
                </c:pt>
                <c:pt idx="91">
                  <c:v>88.66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84C-D045-B7D3-2C9F674B0B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3880712"/>
        <c:axId val="2143883736"/>
      </c:scatterChart>
      <c:valAx>
        <c:axId val="2143880712"/>
        <c:scaling>
          <c:orientation val="minMax"/>
          <c:max val="12"/>
          <c:min val="1"/>
        </c:scaling>
        <c:delete val="0"/>
        <c:axPos val="b"/>
        <c:numFmt formatCode="0" sourceLinked="1"/>
        <c:majorTickMark val="out"/>
        <c:minorTickMark val="none"/>
        <c:tickLblPos val="nextTo"/>
        <c:crossAx val="2143883736"/>
        <c:crosses val="autoZero"/>
        <c:crossBetween val="midCat"/>
      </c:valAx>
      <c:valAx>
        <c:axId val="2143883736"/>
        <c:scaling>
          <c:orientation val="minMax"/>
          <c:max val="100"/>
          <c:min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388071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'For SPSS'!$C$257:$C$341</c:f>
              <c:numCache>
                <c:formatCode>General</c:formatCode>
                <c:ptCount val="8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4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6</c:v>
                </c:pt>
                <c:pt idx="55">
                  <c:v>6</c:v>
                </c:pt>
                <c:pt idx="56">
                  <c:v>6</c:v>
                </c:pt>
                <c:pt idx="57">
                  <c:v>6</c:v>
                </c:pt>
                <c:pt idx="58">
                  <c:v>6</c:v>
                </c:pt>
                <c:pt idx="59">
                  <c:v>6</c:v>
                </c:pt>
                <c:pt idx="60">
                  <c:v>7</c:v>
                </c:pt>
                <c:pt idx="61">
                  <c:v>7</c:v>
                </c:pt>
                <c:pt idx="62">
                  <c:v>7</c:v>
                </c:pt>
                <c:pt idx="63">
                  <c:v>7</c:v>
                </c:pt>
                <c:pt idx="64">
                  <c:v>7</c:v>
                </c:pt>
                <c:pt idx="65">
                  <c:v>7</c:v>
                </c:pt>
                <c:pt idx="66">
                  <c:v>8</c:v>
                </c:pt>
                <c:pt idx="67">
                  <c:v>8</c:v>
                </c:pt>
                <c:pt idx="68">
                  <c:v>8</c:v>
                </c:pt>
                <c:pt idx="69">
                  <c:v>8</c:v>
                </c:pt>
                <c:pt idx="70">
                  <c:v>8</c:v>
                </c:pt>
                <c:pt idx="71">
                  <c:v>8</c:v>
                </c:pt>
                <c:pt idx="72">
                  <c:v>9</c:v>
                </c:pt>
                <c:pt idx="73">
                  <c:v>9</c:v>
                </c:pt>
                <c:pt idx="74">
                  <c:v>9</c:v>
                </c:pt>
                <c:pt idx="75">
                  <c:v>9</c:v>
                </c:pt>
                <c:pt idx="76">
                  <c:v>9</c:v>
                </c:pt>
                <c:pt idx="77">
                  <c:v>9</c:v>
                </c:pt>
                <c:pt idx="78">
                  <c:v>9</c:v>
                </c:pt>
                <c:pt idx="79">
                  <c:v>10</c:v>
                </c:pt>
                <c:pt idx="80">
                  <c:v>10</c:v>
                </c:pt>
                <c:pt idx="81">
                  <c:v>10</c:v>
                </c:pt>
                <c:pt idx="82">
                  <c:v>10</c:v>
                </c:pt>
                <c:pt idx="83">
                  <c:v>11</c:v>
                </c:pt>
                <c:pt idx="84">
                  <c:v>12</c:v>
                </c:pt>
              </c:numCache>
            </c:numRef>
          </c:xVal>
          <c:yVal>
            <c:numRef>
              <c:f>'For SPSS'!$E$257:$E$341</c:f>
              <c:numCache>
                <c:formatCode>General</c:formatCode>
                <c:ptCount val="85"/>
                <c:pt idx="0">
                  <c:v>77.22</c:v>
                </c:pt>
                <c:pt idx="1">
                  <c:v>85.8</c:v>
                </c:pt>
                <c:pt idx="2">
                  <c:v>37.18</c:v>
                </c:pt>
                <c:pt idx="3">
                  <c:v>17.16</c:v>
                </c:pt>
                <c:pt idx="4">
                  <c:v>40.04</c:v>
                </c:pt>
                <c:pt idx="5">
                  <c:v>42.9</c:v>
                </c:pt>
                <c:pt idx="6">
                  <c:v>82.94</c:v>
                </c:pt>
                <c:pt idx="7">
                  <c:v>74.36</c:v>
                </c:pt>
                <c:pt idx="8">
                  <c:v>80.08</c:v>
                </c:pt>
                <c:pt idx="9">
                  <c:v>57.2</c:v>
                </c:pt>
                <c:pt idx="10">
                  <c:v>60.06</c:v>
                </c:pt>
                <c:pt idx="11">
                  <c:v>54.34</c:v>
                </c:pt>
                <c:pt idx="12">
                  <c:v>57.2</c:v>
                </c:pt>
                <c:pt idx="13">
                  <c:v>74.36</c:v>
                </c:pt>
                <c:pt idx="14">
                  <c:v>74.36</c:v>
                </c:pt>
                <c:pt idx="15">
                  <c:v>77.22</c:v>
                </c:pt>
                <c:pt idx="16">
                  <c:v>77.22</c:v>
                </c:pt>
                <c:pt idx="17">
                  <c:v>62.92</c:v>
                </c:pt>
                <c:pt idx="18">
                  <c:v>51.48</c:v>
                </c:pt>
                <c:pt idx="19">
                  <c:v>80.08</c:v>
                </c:pt>
                <c:pt idx="20">
                  <c:v>51.48</c:v>
                </c:pt>
                <c:pt idx="21">
                  <c:v>82.94</c:v>
                </c:pt>
                <c:pt idx="22">
                  <c:v>40.04</c:v>
                </c:pt>
                <c:pt idx="23">
                  <c:v>37.18</c:v>
                </c:pt>
                <c:pt idx="24">
                  <c:v>74.36</c:v>
                </c:pt>
                <c:pt idx="25">
                  <c:v>74.36</c:v>
                </c:pt>
                <c:pt idx="26">
                  <c:v>25.74</c:v>
                </c:pt>
                <c:pt idx="27">
                  <c:v>74.36</c:v>
                </c:pt>
                <c:pt idx="28">
                  <c:v>54.34</c:v>
                </c:pt>
                <c:pt idx="29">
                  <c:v>71.5</c:v>
                </c:pt>
                <c:pt idx="30">
                  <c:v>54.34</c:v>
                </c:pt>
                <c:pt idx="31">
                  <c:v>54.34</c:v>
                </c:pt>
                <c:pt idx="32">
                  <c:v>74.36</c:v>
                </c:pt>
                <c:pt idx="33">
                  <c:v>51.48</c:v>
                </c:pt>
                <c:pt idx="34">
                  <c:v>85.8</c:v>
                </c:pt>
                <c:pt idx="35">
                  <c:v>37.18</c:v>
                </c:pt>
                <c:pt idx="36">
                  <c:v>48.62</c:v>
                </c:pt>
                <c:pt idx="37">
                  <c:v>68.64</c:v>
                </c:pt>
                <c:pt idx="38">
                  <c:v>34.32</c:v>
                </c:pt>
                <c:pt idx="39">
                  <c:v>62.92</c:v>
                </c:pt>
                <c:pt idx="40">
                  <c:v>74.36</c:v>
                </c:pt>
                <c:pt idx="41">
                  <c:v>80.08</c:v>
                </c:pt>
                <c:pt idx="42">
                  <c:v>37.18</c:v>
                </c:pt>
                <c:pt idx="43">
                  <c:v>37.18</c:v>
                </c:pt>
                <c:pt idx="44">
                  <c:v>45.76</c:v>
                </c:pt>
                <c:pt idx="45">
                  <c:v>82.94</c:v>
                </c:pt>
                <c:pt idx="46">
                  <c:v>74.36</c:v>
                </c:pt>
                <c:pt idx="47">
                  <c:v>85.8</c:v>
                </c:pt>
                <c:pt idx="48">
                  <c:v>80.08</c:v>
                </c:pt>
                <c:pt idx="49">
                  <c:v>71.5</c:v>
                </c:pt>
                <c:pt idx="50">
                  <c:v>91.52</c:v>
                </c:pt>
                <c:pt idx="51">
                  <c:v>82.94</c:v>
                </c:pt>
                <c:pt idx="52">
                  <c:v>68.64</c:v>
                </c:pt>
                <c:pt idx="53">
                  <c:v>85.8</c:v>
                </c:pt>
                <c:pt idx="54">
                  <c:v>82.94</c:v>
                </c:pt>
                <c:pt idx="55">
                  <c:v>91.52</c:v>
                </c:pt>
                <c:pt idx="56">
                  <c:v>74.36</c:v>
                </c:pt>
                <c:pt idx="57">
                  <c:v>57.2</c:v>
                </c:pt>
                <c:pt idx="58">
                  <c:v>85.8</c:v>
                </c:pt>
                <c:pt idx="59">
                  <c:v>74.36</c:v>
                </c:pt>
                <c:pt idx="60">
                  <c:v>94.38</c:v>
                </c:pt>
                <c:pt idx="61">
                  <c:v>71.5</c:v>
                </c:pt>
                <c:pt idx="62">
                  <c:v>82.94</c:v>
                </c:pt>
                <c:pt idx="63">
                  <c:v>74.36</c:v>
                </c:pt>
                <c:pt idx="64">
                  <c:v>80.08</c:v>
                </c:pt>
                <c:pt idx="65">
                  <c:v>62.92</c:v>
                </c:pt>
                <c:pt idx="66">
                  <c:v>80.08</c:v>
                </c:pt>
                <c:pt idx="67">
                  <c:v>91.52</c:v>
                </c:pt>
                <c:pt idx="68">
                  <c:v>80.08</c:v>
                </c:pt>
                <c:pt idx="69">
                  <c:v>68.64</c:v>
                </c:pt>
                <c:pt idx="70">
                  <c:v>85.8</c:v>
                </c:pt>
                <c:pt idx="71">
                  <c:v>88.66</c:v>
                </c:pt>
                <c:pt idx="72">
                  <c:v>88.66</c:v>
                </c:pt>
                <c:pt idx="73">
                  <c:v>85.8</c:v>
                </c:pt>
                <c:pt idx="74">
                  <c:v>85.8</c:v>
                </c:pt>
                <c:pt idx="75">
                  <c:v>91.52</c:v>
                </c:pt>
                <c:pt idx="76">
                  <c:v>80.08</c:v>
                </c:pt>
                <c:pt idx="77">
                  <c:v>80.08</c:v>
                </c:pt>
                <c:pt idx="78">
                  <c:v>74.36</c:v>
                </c:pt>
                <c:pt idx="79">
                  <c:v>91.52</c:v>
                </c:pt>
                <c:pt idx="80">
                  <c:v>77.22</c:v>
                </c:pt>
                <c:pt idx="81">
                  <c:v>85.8</c:v>
                </c:pt>
                <c:pt idx="82">
                  <c:v>91.52</c:v>
                </c:pt>
                <c:pt idx="83">
                  <c:v>80.08</c:v>
                </c:pt>
                <c:pt idx="84">
                  <c:v>82.94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DBF-BE46-9C29-74CCC2ADBE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2486152"/>
        <c:axId val="2092483576"/>
      </c:scatterChart>
      <c:valAx>
        <c:axId val="2092486152"/>
        <c:scaling>
          <c:orientation val="minMax"/>
          <c:max val="12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092483576"/>
        <c:crosses val="autoZero"/>
        <c:crossBetween val="midCat"/>
      </c:valAx>
      <c:valAx>
        <c:axId val="2092483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24861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'For SPSS'!$E$1</c:f>
              <c:strCache>
                <c:ptCount val="1"/>
                <c:pt idx="0">
                  <c:v>Midterm 1 (24129)</c:v>
                </c:pt>
              </c:strCache>
            </c:strRef>
          </c:tx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'For SPSS'!$C$2:$C$230</c:f>
              <c:numCache>
                <c:formatCode>General</c:formatCode>
                <c:ptCount val="229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4</c:v>
                </c:pt>
                <c:pt idx="34">
                  <c:v>4</c:v>
                </c:pt>
                <c:pt idx="35">
                  <c:v>4</c:v>
                </c:pt>
                <c:pt idx="36">
                  <c:v>4</c:v>
                </c:pt>
                <c:pt idx="37">
                  <c:v>4</c:v>
                </c:pt>
                <c:pt idx="38">
                  <c:v>4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4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6</c:v>
                </c:pt>
                <c:pt idx="94">
                  <c:v>6</c:v>
                </c:pt>
                <c:pt idx="95">
                  <c:v>6</c:v>
                </c:pt>
                <c:pt idx="96">
                  <c:v>6</c:v>
                </c:pt>
                <c:pt idx="97">
                  <c:v>6</c:v>
                </c:pt>
                <c:pt idx="98">
                  <c:v>6</c:v>
                </c:pt>
                <c:pt idx="99">
                  <c:v>6</c:v>
                </c:pt>
                <c:pt idx="100">
                  <c:v>6</c:v>
                </c:pt>
                <c:pt idx="101">
                  <c:v>6</c:v>
                </c:pt>
                <c:pt idx="102">
                  <c:v>6</c:v>
                </c:pt>
                <c:pt idx="103">
                  <c:v>6</c:v>
                </c:pt>
                <c:pt idx="104">
                  <c:v>6</c:v>
                </c:pt>
                <c:pt idx="105">
                  <c:v>6</c:v>
                </c:pt>
                <c:pt idx="106">
                  <c:v>6</c:v>
                </c:pt>
                <c:pt idx="107">
                  <c:v>6</c:v>
                </c:pt>
                <c:pt idx="108">
                  <c:v>6</c:v>
                </c:pt>
                <c:pt idx="109">
                  <c:v>6</c:v>
                </c:pt>
                <c:pt idx="110">
                  <c:v>6</c:v>
                </c:pt>
                <c:pt idx="111">
                  <c:v>6</c:v>
                </c:pt>
                <c:pt idx="112">
                  <c:v>6</c:v>
                </c:pt>
                <c:pt idx="113">
                  <c:v>6</c:v>
                </c:pt>
                <c:pt idx="114">
                  <c:v>6</c:v>
                </c:pt>
                <c:pt idx="115">
                  <c:v>6</c:v>
                </c:pt>
                <c:pt idx="116">
                  <c:v>6</c:v>
                </c:pt>
                <c:pt idx="117">
                  <c:v>6</c:v>
                </c:pt>
                <c:pt idx="118">
                  <c:v>6</c:v>
                </c:pt>
                <c:pt idx="119">
                  <c:v>6</c:v>
                </c:pt>
                <c:pt idx="120">
                  <c:v>6</c:v>
                </c:pt>
                <c:pt idx="121">
                  <c:v>6</c:v>
                </c:pt>
                <c:pt idx="122">
                  <c:v>7</c:v>
                </c:pt>
                <c:pt idx="123">
                  <c:v>7</c:v>
                </c:pt>
                <c:pt idx="124">
                  <c:v>7</c:v>
                </c:pt>
                <c:pt idx="125">
                  <c:v>7</c:v>
                </c:pt>
                <c:pt idx="126">
                  <c:v>7</c:v>
                </c:pt>
                <c:pt idx="127">
                  <c:v>7</c:v>
                </c:pt>
                <c:pt idx="128">
                  <c:v>7</c:v>
                </c:pt>
                <c:pt idx="129">
                  <c:v>7</c:v>
                </c:pt>
                <c:pt idx="130">
                  <c:v>7</c:v>
                </c:pt>
                <c:pt idx="131">
                  <c:v>7</c:v>
                </c:pt>
                <c:pt idx="132">
                  <c:v>7</c:v>
                </c:pt>
                <c:pt idx="133">
                  <c:v>7</c:v>
                </c:pt>
                <c:pt idx="134">
                  <c:v>7</c:v>
                </c:pt>
                <c:pt idx="135">
                  <c:v>7</c:v>
                </c:pt>
                <c:pt idx="136">
                  <c:v>7</c:v>
                </c:pt>
                <c:pt idx="137">
                  <c:v>7</c:v>
                </c:pt>
                <c:pt idx="138">
                  <c:v>7</c:v>
                </c:pt>
                <c:pt idx="139">
                  <c:v>7</c:v>
                </c:pt>
                <c:pt idx="140">
                  <c:v>7</c:v>
                </c:pt>
                <c:pt idx="141">
                  <c:v>7</c:v>
                </c:pt>
                <c:pt idx="142">
                  <c:v>7</c:v>
                </c:pt>
                <c:pt idx="143">
                  <c:v>7</c:v>
                </c:pt>
                <c:pt idx="144">
                  <c:v>7</c:v>
                </c:pt>
                <c:pt idx="145">
                  <c:v>7</c:v>
                </c:pt>
                <c:pt idx="146">
                  <c:v>7</c:v>
                </c:pt>
                <c:pt idx="147">
                  <c:v>7</c:v>
                </c:pt>
                <c:pt idx="148">
                  <c:v>7</c:v>
                </c:pt>
                <c:pt idx="149">
                  <c:v>7</c:v>
                </c:pt>
                <c:pt idx="150">
                  <c:v>7</c:v>
                </c:pt>
                <c:pt idx="151">
                  <c:v>7</c:v>
                </c:pt>
                <c:pt idx="152">
                  <c:v>7</c:v>
                </c:pt>
                <c:pt idx="153">
                  <c:v>7</c:v>
                </c:pt>
                <c:pt idx="154">
                  <c:v>7</c:v>
                </c:pt>
                <c:pt idx="155">
                  <c:v>7</c:v>
                </c:pt>
                <c:pt idx="156">
                  <c:v>7</c:v>
                </c:pt>
                <c:pt idx="157">
                  <c:v>7</c:v>
                </c:pt>
                <c:pt idx="158">
                  <c:v>7</c:v>
                </c:pt>
                <c:pt idx="159">
                  <c:v>7</c:v>
                </c:pt>
                <c:pt idx="160">
                  <c:v>7</c:v>
                </c:pt>
                <c:pt idx="161">
                  <c:v>8</c:v>
                </c:pt>
                <c:pt idx="162">
                  <c:v>8</c:v>
                </c:pt>
                <c:pt idx="163">
                  <c:v>8</c:v>
                </c:pt>
                <c:pt idx="164">
                  <c:v>8</c:v>
                </c:pt>
                <c:pt idx="165">
                  <c:v>8</c:v>
                </c:pt>
                <c:pt idx="166">
                  <c:v>8</c:v>
                </c:pt>
                <c:pt idx="167">
                  <c:v>8</c:v>
                </c:pt>
                <c:pt idx="168">
                  <c:v>8</c:v>
                </c:pt>
                <c:pt idx="169">
                  <c:v>8</c:v>
                </c:pt>
                <c:pt idx="170">
                  <c:v>8</c:v>
                </c:pt>
                <c:pt idx="171">
                  <c:v>8</c:v>
                </c:pt>
                <c:pt idx="172">
                  <c:v>8</c:v>
                </c:pt>
                <c:pt idx="173">
                  <c:v>8</c:v>
                </c:pt>
                <c:pt idx="174">
                  <c:v>8</c:v>
                </c:pt>
                <c:pt idx="175">
                  <c:v>8</c:v>
                </c:pt>
                <c:pt idx="176">
                  <c:v>8</c:v>
                </c:pt>
                <c:pt idx="177">
                  <c:v>8</c:v>
                </c:pt>
                <c:pt idx="178">
                  <c:v>8</c:v>
                </c:pt>
                <c:pt idx="179">
                  <c:v>8</c:v>
                </c:pt>
                <c:pt idx="180">
                  <c:v>9</c:v>
                </c:pt>
                <c:pt idx="181">
                  <c:v>9</c:v>
                </c:pt>
                <c:pt idx="182">
                  <c:v>9</c:v>
                </c:pt>
                <c:pt idx="183">
                  <c:v>9</c:v>
                </c:pt>
                <c:pt idx="184">
                  <c:v>9</c:v>
                </c:pt>
                <c:pt idx="185">
                  <c:v>9</c:v>
                </c:pt>
                <c:pt idx="186">
                  <c:v>9</c:v>
                </c:pt>
                <c:pt idx="187">
                  <c:v>9</c:v>
                </c:pt>
                <c:pt idx="188">
                  <c:v>9</c:v>
                </c:pt>
                <c:pt idx="189">
                  <c:v>9</c:v>
                </c:pt>
                <c:pt idx="190">
                  <c:v>9</c:v>
                </c:pt>
                <c:pt idx="191">
                  <c:v>9</c:v>
                </c:pt>
                <c:pt idx="192">
                  <c:v>9</c:v>
                </c:pt>
                <c:pt idx="193">
                  <c:v>9</c:v>
                </c:pt>
                <c:pt idx="194">
                  <c:v>9</c:v>
                </c:pt>
                <c:pt idx="195">
                  <c:v>9</c:v>
                </c:pt>
                <c:pt idx="196">
                  <c:v>10</c:v>
                </c:pt>
                <c:pt idx="197">
                  <c:v>10</c:v>
                </c:pt>
                <c:pt idx="198">
                  <c:v>10</c:v>
                </c:pt>
                <c:pt idx="199">
                  <c:v>10</c:v>
                </c:pt>
                <c:pt idx="200">
                  <c:v>10</c:v>
                </c:pt>
                <c:pt idx="201">
                  <c:v>10</c:v>
                </c:pt>
                <c:pt idx="202">
                  <c:v>10</c:v>
                </c:pt>
                <c:pt idx="203">
                  <c:v>10</c:v>
                </c:pt>
                <c:pt idx="204">
                  <c:v>10</c:v>
                </c:pt>
                <c:pt idx="205">
                  <c:v>10</c:v>
                </c:pt>
                <c:pt idx="206">
                  <c:v>10</c:v>
                </c:pt>
                <c:pt idx="207">
                  <c:v>10</c:v>
                </c:pt>
                <c:pt idx="208">
                  <c:v>10</c:v>
                </c:pt>
                <c:pt idx="209">
                  <c:v>10</c:v>
                </c:pt>
                <c:pt idx="210">
                  <c:v>10</c:v>
                </c:pt>
                <c:pt idx="211">
                  <c:v>10</c:v>
                </c:pt>
                <c:pt idx="212">
                  <c:v>11</c:v>
                </c:pt>
                <c:pt idx="213">
                  <c:v>11</c:v>
                </c:pt>
                <c:pt idx="214">
                  <c:v>11</c:v>
                </c:pt>
                <c:pt idx="215">
                  <c:v>11</c:v>
                </c:pt>
                <c:pt idx="216">
                  <c:v>11</c:v>
                </c:pt>
                <c:pt idx="217">
                  <c:v>11</c:v>
                </c:pt>
                <c:pt idx="218">
                  <c:v>11</c:v>
                </c:pt>
                <c:pt idx="219">
                  <c:v>11</c:v>
                </c:pt>
                <c:pt idx="220">
                  <c:v>11</c:v>
                </c:pt>
                <c:pt idx="221">
                  <c:v>11</c:v>
                </c:pt>
                <c:pt idx="222">
                  <c:v>12</c:v>
                </c:pt>
                <c:pt idx="223">
                  <c:v>12</c:v>
                </c:pt>
                <c:pt idx="224">
                  <c:v>12</c:v>
                </c:pt>
                <c:pt idx="225">
                  <c:v>12</c:v>
                </c:pt>
                <c:pt idx="226">
                  <c:v>12</c:v>
                </c:pt>
                <c:pt idx="227">
                  <c:v>12</c:v>
                </c:pt>
                <c:pt idx="228">
                  <c:v>12</c:v>
                </c:pt>
              </c:numCache>
            </c:numRef>
          </c:xVal>
          <c:yVal>
            <c:numRef>
              <c:f>'For SPSS'!$E$2:$E$230</c:f>
              <c:numCache>
                <c:formatCode>General</c:formatCode>
                <c:ptCount val="229"/>
                <c:pt idx="0">
                  <c:v>82.94</c:v>
                </c:pt>
                <c:pt idx="1">
                  <c:v>85.8</c:v>
                </c:pt>
                <c:pt idx="2">
                  <c:v>54.34</c:v>
                </c:pt>
                <c:pt idx="3">
                  <c:v>65.78</c:v>
                </c:pt>
                <c:pt idx="4">
                  <c:v>60.06</c:v>
                </c:pt>
                <c:pt idx="5">
                  <c:v>85.8</c:v>
                </c:pt>
                <c:pt idx="6">
                  <c:v>45.76</c:v>
                </c:pt>
                <c:pt idx="7">
                  <c:v>48.62</c:v>
                </c:pt>
                <c:pt idx="9">
                  <c:v>28.6</c:v>
                </c:pt>
                <c:pt idx="10">
                  <c:v>45.76</c:v>
                </c:pt>
                <c:pt idx="11">
                  <c:v>62.92</c:v>
                </c:pt>
                <c:pt idx="12">
                  <c:v>80.08</c:v>
                </c:pt>
                <c:pt idx="13">
                  <c:v>88.66</c:v>
                </c:pt>
                <c:pt idx="14">
                  <c:v>60.06</c:v>
                </c:pt>
                <c:pt idx="15">
                  <c:v>54.34</c:v>
                </c:pt>
                <c:pt idx="16">
                  <c:v>40.04</c:v>
                </c:pt>
                <c:pt idx="17">
                  <c:v>62.92</c:v>
                </c:pt>
                <c:pt idx="18">
                  <c:v>60.06</c:v>
                </c:pt>
                <c:pt idx="19">
                  <c:v>48.62</c:v>
                </c:pt>
                <c:pt idx="20">
                  <c:v>45.76</c:v>
                </c:pt>
                <c:pt idx="21">
                  <c:v>42.9</c:v>
                </c:pt>
                <c:pt idx="22">
                  <c:v>80.08</c:v>
                </c:pt>
                <c:pt idx="23">
                  <c:v>68.64</c:v>
                </c:pt>
                <c:pt idx="24">
                  <c:v>74.36</c:v>
                </c:pt>
                <c:pt idx="25">
                  <c:v>85.8</c:v>
                </c:pt>
                <c:pt idx="26">
                  <c:v>65.78</c:v>
                </c:pt>
                <c:pt idx="27">
                  <c:v>68.64</c:v>
                </c:pt>
                <c:pt idx="28">
                  <c:v>71.5</c:v>
                </c:pt>
                <c:pt idx="29">
                  <c:v>40.04</c:v>
                </c:pt>
                <c:pt idx="30">
                  <c:v>80.08</c:v>
                </c:pt>
                <c:pt idx="31">
                  <c:v>71.5</c:v>
                </c:pt>
                <c:pt idx="32">
                  <c:v>54.34</c:v>
                </c:pt>
                <c:pt idx="33">
                  <c:v>51.48</c:v>
                </c:pt>
                <c:pt idx="34">
                  <c:v>22.88</c:v>
                </c:pt>
                <c:pt idx="35">
                  <c:v>48.62</c:v>
                </c:pt>
                <c:pt idx="36">
                  <c:v>34.32</c:v>
                </c:pt>
                <c:pt idx="37">
                  <c:v>51.48</c:v>
                </c:pt>
                <c:pt idx="38">
                  <c:v>37.18</c:v>
                </c:pt>
                <c:pt idx="39">
                  <c:v>62.92</c:v>
                </c:pt>
                <c:pt idx="40">
                  <c:v>51.48</c:v>
                </c:pt>
                <c:pt idx="41">
                  <c:v>74.36</c:v>
                </c:pt>
                <c:pt idx="42">
                  <c:v>45.76</c:v>
                </c:pt>
                <c:pt idx="43">
                  <c:v>62.92</c:v>
                </c:pt>
                <c:pt idx="44">
                  <c:v>51.48</c:v>
                </c:pt>
                <c:pt idx="45">
                  <c:v>51.48</c:v>
                </c:pt>
                <c:pt idx="46">
                  <c:v>60.06</c:v>
                </c:pt>
                <c:pt idx="47">
                  <c:v>54.34</c:v>
                </c:pt>
                <c:pt idx="48">
                  <c:v>57.2</c:v>
                </c:pt>
                <c:pt idx="49">
                  <c:v>82.94</c:v>
                </c:pt>
                <c:pt idx="50">
                  <c:v>74.36</c:v>
                </c:pt>
                <c:pt idx="51">
                  <c:v>80.08</c:v>
                </c:pt>
                <c:pt idx="52">
                  <c:v>71.5</c:v>
                </c:pt>
                <c:pt idx="53">
                  <c:v>51.48</c:v>
                </c:pt>
                <c:pt idx="54">
                  <c:v>62.92</c:v>
                </c:pt>
                <c:pt idx="55">
                  <c:v>48.62</c:v>
                </c:pt>
                <c:pt idx="56">
                  <c:v>48.62</c:v>
                </c:pt>
                <c:pt idx="57">
                  <c:v>42.9</c:v>
                </c:pt>
                <c:pt idx="58">
                  <c:v>42.9</c:v>
                </c:pt>
                <c:pt idx="59">
                  <c:v>77.22</c:v>
                </c:pt>
                <c:pt idx="60">
                  <c:v>77.22</c:v>
                </c:pt>
                <c:pt idx="61">
                  <c:v>68.64</c:v>
                </c:pt>
                <c:pt idx="62">
                  <c:v>48.62</c:v>
                </c:pt>
                <c:pt idx="63">
                  <c:v>80.08</c:v>
                </c:pt>
                <c:pt idx="64">
                  <c:v>54.34</c:v>
                </c:pt>
                <c:pt idx="65">
                  <c:v>77.22</c:v>
                </c:pt>
                <c:pt idx="66">
                  <c:v>54.34</c:v>
                </c:pt>
                <c:pt idx="67">
                  <c:v>62.92</c:v>
                </c:pt>
                <c:pt idx="68">
                  <c:v>54.34</c:v>
                </c:pt>
                <c:pt idx="69">
                  <c:v>74.36</c:v>
                </c:pt>
                <c:pt idx="70">
                  <c:v>65.78</c:v>
                </c:pt>
                <c:pt idx="71">
                  <c:v>62.92</c:v>
                </c:pt>
                <c:pt idx="72">
                  <c:v>71.5</c:v>
                </c:pt>
                <c:pt idx="73">
                  <c:v>60.06</c:v>
                </c:pt>
                <c:pt idx="74">
                  <c:v>85.8</c:v>
                </c:pt>
                <c:pt idx="75">
                  <c:v>20.02</c:v>
                </c:pt>
                <c:pt idx="76">
                  <c:v>85.8</c:v>
                </c:pt>
                <c:pt idx="77">
                  <c:v>71.5</c:v>
                </c:pt>
                <c:pt idx="78">
                  <c:v>74.36</c:v>
                </c:pt>
                <c:pt idx="79">
                  <c:v>57.2</c:v>
                </c:pt>
                <c:pt idx="80">
                  <c:v>85.8</c:v>
                </c:pt>
                <c:pt idx="82">
                  <c:v>65.78</c:v>
                </c:pt>
                <c:pt idx="83">
                  <c:v>68.64</c:v>
                </c:pt>
                <c:pt idx="84">
                  <c:v>88.66</c:v>
                </c:pt>
                <c:pt idx="85">
                  <c:v>54.34</c:v>
                </c:pt>
                <c:pt idx="86">
                  <c:v>71.5</c:v>
                </c:pt>
                <c:pt idx="87">
                  <c:v>65.78</c:v>
                </c:pt>
                <c:pt idx="88">
                  <c:v>74.36</c:v>
                </c:pt>
                <c:pt idx="89">
                  <c:v>80.08</c:v>
                </c:pt>
                <c:pt idx="90">
                  <c:v>60.06</c:v>
                </c:pt>
                <c:pt idx="91">
                  <c:v>71.5</c:v>
                </c:pt>
                <c:pt idx="92">
                  <c:v>68.64</c:v>
                </c:pt>
                <c:pt idx="93">
                  <c:v>60.06</c:v>
                </c:pt>
                <c:pt idx="94">
                  <c:v>80.08</c:v>
                </c:pt>
                <c:pt idx="95">
                  <c:v>51.48</c:v>
                </c:pt>
                <c:pt idx="96">
                  <c:v>77.22</c:v>
                </c:pt>
                <c:pt idx="97">
                  <c:v>62.92</c:v>
                </c:pt>
                <c:pt idx="98">
                  <c:v>60.06</c:v>
                </c:pt>
                <c:pt idx="99">
                  <c:v>68.64</c:v>
                </c:pt>
                <c:pt idx="100">
                  <c:v>51.48</c:v>
                </c:pt>
                <c:pt idx="101">
                  <c:v>68.64</c:v>
                </c:pt>
                <c:pt idx="102">
                  <c:v>62.92</c:v>
                </c:pt>
                <c:pt idx="103">
                  <c:v>54.34</c:v>
                </c:pt>
                <c:pt idx="104">
                  <c:v>65.78</c:v>
                </c:pt>
                <c:pt idx="105">
                  <c:v>77.22</c:v>
                </c:pt>
                <c:pt idx="106">
                  <c:v>74.36</c:v>
                </c:pt>
                <c:pt idx="107">
                  <c:v>74.36</c:v>
                </c:pt>
                <c:pt idx="108">
                  <c:v>85.8</c:v>
                </c:pt>
                <c:pt idx="109">
                  <c:v>91.52</c:v>
                </c:pt>
                <c:pt idx="110">
                  <c:v>68.64</c:v>
                </c:pt>
                <c:pt idx="111">
                  <c:v>65.78</c:v>
                </c:pt>
                <c:pt idx="112">
                  <c:v>91.52</c:v>
                </c:pt>
                <c:pt idx="113">
                  <c:v>62.92</c:v>
                </c:pt>
                <c:pt idx="114">
                  <c:v>65.78</c:v>
                </c:pt>
                <c:pt idx="115">
                  <c:v>48.62</c:v>
                </c:pt>
                <c:pt idx="116">
                  <c:v>71.5</c:v>
                </c:pt>
                <c:pt idx="117">
                  <c:v>74.36</c:v>
                </c:pt>
                <c:pt idx="118">
                  <c:v>74.36</c:v>
                </c:pt>
                <c:pt idx="119">
                  <c:v>40.04</c:v>
                </c:pt>
                <c:pt idx="120">
                  <c:v>88.66</c:v>
                </c:pt>
                <c:pt idx="121">
                  <c:v>54.34</c:v>
                </c:pt>
                <c:pt idx="122">
                  <c:v>45.76</c:v>
                </c:pt>
                <c:pt idx="123">
                  <c:v>57.2</c:v>
                </c:pt>
                <c:pt idx="124">
                  <c:v>74.36</c:v>
                </c:pt>
                <c:pt idx="125">
                  <c:v>51.48</c:v>
                </c:pt>
                <c:pt idx="126">
                  <c:v>71.5</c:v>
                </c:pt>
                <c:pt idx="127">
                  <c:v>57.2</c:v>
                </c:pt>
                <c:pt idx="128">
                  <c:v>91.52</c:v>
                </c:pt>
                <c:pt idx="129">
                  <c:v>88.66</c:v>
                </c:pt>
                <c:pt idx="130">
                  <c:v>85.8</c:v>
                </c:pt>
                <c:pt idx="131">
                  <c:v>77.22</c:v>
                </c:pt>
                <c:pt idx="132">
                  <c:v>88.66</c:v>
                </c:pt>
                <c:pt idx="133">
                  <c:v>88.66</c:v>
                </c:pt>
                <c:pt idx="134">
                  <c:v>77.22</c:v>
                </c:pt>
                <c:pt idx="135">
                  <c:v>82.94</c:v>
                </c:pt>
                <c:pt idx="136">
                  <c:v>77.22</c:v>
                </c:pt>
                <c:pt idx="137">
                  <c:v>85.8</c:v>
                </c:pt>
                <c:pt idx="138">
                  <c:v>68.64</c:v>
                </c:pt>
                <c:pt idx="139">
                  <c:v>91.52</c:v>
                </c:pt>
                <c:pt idx="140">
                  <c:v>80.08</c:v>
                </c:pt>
                <c:pt idx="141">
                  <c:v>82.94</c:v>
                </c:pt>
                <c:pt idx="142">
                  <c:v>65.78</c:v>
                </c:pt>
                <c:pt idx="143">
                  <c:v>62.92</c:v>
                </c:pt>
                <c:pt idx="144">
                  <c:v>82.94</c:v>
                </c:pt>
                <c:pt idx="145">
                  <c:v>77.22</c:v>
                </c:pt>
                <c:pt idx="146">
                  <c:v>34.32</c:v>
                </c:pt>
                <c:pt idx="147">
                  <c:v>85.8</c:v>
                </c:pt>
                <c:pt idx="148">
                  <c:v>88.66</c:v>
                </c:pt>
                <c:pt idx="149">
                  <c:v>82.94</c:v>
                </c:pt>
                <c:pt idx="150">
                  <c:v>82.94</c:v>
                </c:pt>
                <c:pt idx="151">
                  <c:v>62.92</c:v>
                </c:pt>
                <c:pt idx="152">
                  <c:v>62.92</c:v>
                </c:pt>
                <c:pt idx="153">
                  <c:v>97.24</c:v>
                </c:pt>
                <c:pt idx="154">
                  <c:v>77.22</c:v>
                </c:pt>
                <c:pt idx="155">
                  <c:v>80.08</c:v>
                </c:pt>
                <c:pt idx="156">
                  <c:v>68.64</c:v>
                </c:pt>
                <c:pt idx="157">
                  <c:v>85.8</c:v>
                </c:pt>
                <c:pt idx="158">
                  <c:v>71.5</c:v>
                </c:pt>
                <c:pt idx="159">
                  <c:v>71.5</c:v>
                </c:pt>
                <c:pt idx="160">
                  <c:v>40.04</c:v>
                </c:pt>
                <c:pt idx="161">
                  <c:v>62.92</c:v>
                </c:pt>
                <c:pt idx="162">
                  <c:v>34.32</c:v>
                </c:pt>
                <c:pt idx="163">
                  <c:v>80.08</c:v>
                </c:pt>
                <c:pt idx="164">
                  <c:v>91.52</c:v>
                </c:pt>
                <c:pt idx="165">
                  <c:v>85.8</c:v>
                </c:pt>
                <c:pt idx="166">
                  <c:v>80.08</c:v>
                </c:pt>
                <c:pt idx="167">
                  <c:v>88.66</c:v>
                </c:pt>
                <c:pt idx="168">
                  <c:v>68.64</c:v>
                </c:pt>
                <c:pt idx="169">
                  <c:v>80.08</c:v>
                </c:pt>
                <c:pt idx="170">
                  <c:v>71.5</c:v>
                </c:pt>
                <c:pt idx="171">
                  <c:v>77.22</c:v>
                </c:pt>
                <c:pt idx="172">
                  <c:v>60.06</c:v>
                </c:pt>
                <c:pt idx="173">
                  <c:v>85.8</c:v>
                </c:pt>
                <c:pt idx="174">
                  <c:v>85.8</c:v>
                </c:pt>
                <c:pt idx="175">
                  <c:v>91.52</c:v>
                </c:pt>
                <c:pt idx="176">
                  <c:v>71.5</c:v>
                </c:pt>
                <c:pt idx="177">
                  <c:v>91.52</c:v>
                </c:pt>
                <c:pt idx="178">
                  <c:v>94.38</c:v>
                </c:pt>
                <c:pt idx="179">
                  <c:v>85.8</c:v>
                </c:pt>
                <c:pt idx="180">
                  <c:v>74.36</c:v>
                </c:pt>
                <c:pt idx="181">
                  <c:v>71.5</c:v>
                </c:pt>
                <c:pt idx="182">
                  <c:v>80.08</c:v>
                </c:pt>
                <c:pt idx="183">
                  <c:v>82.94</c:v>
                </c:pt>
                <c:pt idx="184">
                  <c:v>85.8</c:v>
                </c:pt>
                <c:pt idx="185">
                  <c:v>82.94</c:v>
                </c:pt>
                <c:pt idx="186">
                  <c:v>85.8</c:v>
                </c:pt>
                <c:pt idx="187">
                  <c:v>65.78</c:v>
                </c:pt>
                <c:pt idx="188">
                  <c:v>85.8</c:v>
                </c:pt>
                <c:pt idx="189">
                  <c:v>68.64</c:v>
                </c:pt>
                <c:pt idx="190">
                  <c:v>85.8</c:v>
                </c:pt>
                <c:pt idx="191">
                  <c:v>77.22</c:v>
                </c:pt>
                <c:pt idx="192">
                  <c:v>74.36</c:v>
                </c:pt>
                <c:pt idx="193">
                  <c:v>85.8</c:v>
                </c:pt>
                <c:pt idx="194">
                  <c:v>94.38</c:v>
                </c:pt>
                <c:pt idx="195">
                  <c:v>85.8</c:v>
                </c:pt>
                <c:pt idx="196">
                  <c:v>62.92</c:v>
                </c:pt>
                <c:pt idx="197">
                  <c:v>60.06</c:v>
                </c:pt>
                <c:pt idx="198">
                  <c:v>82.94</c:v>
                </c:pt>
                <c:pt idx="199">
                  <c:v>97.24</c:v>
                </c:pt>
                <c:pt idx="200">
                  <c:v>74.36</c:v>
                </c:pt>
                <c:pt idx="201">
                  <c:v>68.64</c:v>
                </c:pt>
                <c:pt idx="202">
                  <c:v>82.94</c:v>
                </c:pt>
                <c:pt idx="203">
                  <c:v>94.38</c:v>
                </c:pt>
                <c:pt idx="204">
                  <c:v>91.52</c:v>
                </c:pt>
                <c:pt idx="205">
                  <c:v>85.8</c:v>
                </c:pt>
                <c:pt idx="206">
                  <c:v>97.24</c:v>
                </c:pt>
                <c:pt idx="207">
                  <c:v>88.66</c:v>
                </c:pt>
                <c:pt idx="208">
                  <c:v>85.8</c:v>
                </c:pt>
                <c:pt idx="209">
                  <c:v>85.8</c:v>
                </c:pt>
                <c:pt idx="210">
                  <c:v>65.78</c:v>
                </c:pt>
                <c:pt idx="211">
                  <c:v>91.52</c:v>
                </c:pt>
                <c:pt idx="212">
                  <c:v>91.52</c:v>
                </c:pt>
                <c:pt idx="213">
                  <c:v>82.94</c:v>
                </c:pt>
                <c:pt idx="214">
                  <c:v>94.38</c:v>
                </c:pt>
                <c:pt idx="215">
                  <c:v>94.38</c:v>
                </c:pt>
                <c:pt idx="216">
                  <c:v>88.66</c:v>
                </c:pt>
                <c:pt idx="217">
                  <c:v>94.38</c:v>
                </c:pt>
                <c:pt idx="218">
                  <c:v>85.8</c:v>
                </c:pt>
                <c:pt idx="219">
                  <c:v>77.22</c:v>
                </c:pt>
                <c:pt idx="220">
                  <c:v>97.24</c:v>
                </c:pt>
                <c:pt idx="221">
                  <c:v>91.52</c:v>
                </c:pt>
                <c:pt idx="222">
                  <c:v>85.8</c:v>
                </c:pt>
                <c:pt idx="223">
                  <c:v>68.64</c:v>
                </c:pt>
                <c:pt idx="224">
                  <c:v>82.94</c:v>
                </c:pt>
                <c:pt idx="225">
                  <c:v>88.66</c:v>
                </c:pt>
                <c:pt idx="226">
                  <c:v>71.5</c:v>
                </c:pt>
                <c:pt idx="227">
                  <c:v>91.52</c:v>
                </c:pt>
                <c:pt idx="228">
                  <c:v>97.24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30A-F948-976C-3D1EAC2BE4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2375096"/>
        <c:axId val="2092377096"/>
      </c:scatterChart>
      <c:valAx>
        <c:axId val="2092375096"/>
        <c:scaling>
          <c:orientation val="minMax"/>
          <c:max val="12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2092377096"/>
        <c:crosses val="autoZero"/>
        <c:crossBetween val="midCat"/>
      </c:valAx>
      <c:valAx>
        <c:axId val="209237709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23750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2092319304"/>
        <c:axId val="2092306568"/>
      </c:scatterChart>
      <c:valAx>
        <c:axId val="2092319304"/>
        <c:scaling>
          <c:orientation val="minMax"/>
          <c:min val="1"/>
        </c:scaling>
        <c:delete val="0"/>
        <c:axPos val="b"/>
        <c:numFmt formatCode="0" sourceLinked="1"/>
        <c:majorTickMark val="out"/>
        <c:minorTickMark val="none"/>
        <c:tickLblPos val="nextTo"/>
        <c:crossAx val="2092306568"/>
        <c:crosses val="autoZero"/>
        <c:crossBetween val="midCat"/>
      </c:valAx>
      <c:valAx>
        <c:axId val="2092306568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23193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xVal>
            <c:numRef>
              <c:f>'missing removed'!$H$94:$H$137</c:f>
              <c:numCache>
                <c:formatCode>0</c:formatCode>
                <c:ptCount val="4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7</c:v>
                </c:pt>
                <c:pt idx="39">
                  <c:v>7</c:v>
                </c:pt>
                <c:pt idx="40">
                  <c:v>7</c:v>
                </c:pt>
                <c:pt idx="41">
                  <c:v>7</c:v>
                </c:pt>
                <c:pt idx="42">
                  <c:v>8</c:v>
                </c:pt>
                <c:pt idx="43">
                  <c:v>9</c:v>
                </c:pt>
              </c:numCache>
            </c:numRef>
          </c:xVal>
          <c:yVal>
            <c:numRef>
              <c:f>'missing removed'!$I$94:$I$137</c:f>
              <c:numCache>
                <c:formatCode>General</c:formatCode>
                <c:ptCount val="44"/>
                <c:pt idx="0">
                  <c:v>80.08</c:v>
                </c:pt>
                <c:pt idx="1">
                  <c:v>77.22</c:v>
                </c:pt>
                <c:pt idx="2">
                  <c:v>82.94</c:v>
                </c:pt>
                <c:pt idx="3">
                  <c:v>68.64</c:v>
                </c:pt>
                <c:pt idx="4">
                  <c:v>65.78</c:v>
                </c:pt>
                <c:pt idx="5">
                  <c:v>71.5</c:v>
                </c:pt>
                <c:pt idx="6">
                  <c:v>71.5</c:v>
                </c:pt>
                <c:pt idx="7">
                  <c:v>68.64</c:v>
                </c:pt>
                <c:pt idx="8">
                  <c:v>48.62</c:v>
                </c:pt>
                <c:pt idx="9">
                  <c:v>51.48</c:v>
                </c:pt>
                <c:pt idx="10">
                  <c:v>68.64</c:v>
                </c:pt>
                <c:pt idx="11">
                  <c:v>80.08</c:v>
                </c:pt>
                <c:pt idx="12">
                  <c:v>85.8</c:v>
                </c:pt>
                <c:pt idx="13">
                  <c:v>77.22</c:v>
                </c:pt>
                <c:pt idx="14">
                  <c:v>68.64</c:v>
                </c:pt>
                <c:pt idx="15">
                  <c:v>77.22</c:v>
                </c:pt>
                <c:pt idx="16">
                  <c:v>91.52</c:v>
                </c:pt>
                <c:pt idx="17">
                  <c:v>74.36</c:v>
                </c:pt>
                <c:pt idx="18">
                  <c:v>94.38</c:v>
                </c:pt>
                <c:pt idx="19">
                  <c:v>77.22</c:v>
                </c:pt>
                <c:pt idx="20">
                  <c:v>80.08</c:v>
                </c:pt>
                <c:pt idx="21">
                  <c:v>57.2</c:v>
                </c:pt>
                <c:pt idx="22">
                  <c:v>80.08</c:v>
                </c:pt>
                <c:pt idx="23">
                  <c:v>74.36</c:v>
                </c:pt>
                <c:pt idx="24">
                  <c:v>82.94</c:v>
                </c:pt>
                <c:pt idx="25">
                  <c:v>88.66</c:v>
                </c:pt>
                <c:pt idx="26">
                  <c:v>54.34</c:v>
                </c:pt>
                <c:pt idx="27">
                  <c:v>74.36</c:v>
                </c:pt>
                <c:pt idx="28">
                  <c:v>57.2</c:v>
                </c:pt>
                <c:pt idx="29">
                  <c:v>80.08</c:v>
                </c:pt>
                <c:pt idx="30">
                  <c:v>71.5</c:v>
                </c:pt>
                <c:pt idx="31">
                  <c:v>88.66</c:v>
                </c:pt>
                <c:pt idx="32">
                  <c:v>80.08</c:v>
                </c:pt>
                <c:pt idx="33">
                  <c:v>77.22</c:v>
                </c:pt>
                <c:pt idx="34">
                  <c:v>91.52</c:v>
                </c:pt>
                <c:pt idx="35">
                  <c:v>80.08</c:v>
                </c:pt>
                <c:pt idx="36">
                  <c:v>82.94</c:v>
                </c:pt>
                <c:pt idx="37">
                  <c:v>54.34</c:v>
                </c:pt>
                <c:pt idx="38">
                  <c:v>88.66</c:v>
                </c:pt>
                <c:pt idx="39">
                  <c:v>94.38</c:v>
                </c:pt>
                <c:pt idx="40">
                  <c:v>85.8</c:v>
                </c:pt>
                <c:pt idx="41">
                  <c:v>60.06</c:v>
                </c:pt>
                <c:pt idx="42">
                  <c:v>71.5</c:v>
                </c:pt>
                <c:pt idx="43">
                  <c:v>74.36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521-BF47-A20E-FE0ED506F0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2241000"/>
        <c:axId val="2092226840"/>
      </c:scatterChart>
      <c:valAx>
        <c:axId val="2092241000"/>
        <c:scaling>
          <c:orientation val="minMax"/>
          <c:max val="12"/>
          <c:min val="1"/>
        </c:scaling>
        <c:delete val="0"/>
        <c:axPos val="b"/>
        <c:numFmt formatCode="0" sourceLinked="1"/>
        <c:majorTickMark val="out"/>
        <c:minorTickMark val="none"/>
        <c:tickLblPos val="nextTo"/>
        <c:crossAx val="2092226840"/>
        <c:crosses val="autoZero"/>
        <c:crossBetween val="midCat"/>
      </c:valAx>
      <c:valAx>
        <c:axId val="2092226840"/>
        <c:scaling>
          <c:orientation val="minMax"/>
          <c:min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22410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'missing removed'!$H$2:$H$93</c:f>
              <c:numCache>
                <c:formatCode>0</c:formatCode>
                <c:ptCount val="92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4</c:v>
                </c:pt>
                <c:pt idx="19">
                  <c:v>4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4</c:v>
                </c:pt>
                <c:pt idx="25">
                  <c:v>4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4</c:v>
                </c:pt>
                <c:pt idx="30">
                  <c:v>4</c:v>
                </c:pt>
                <c:pt idx="31">
                  <c:v>4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6</c:v>
                </c:pt>
                <c:pt idx="55">
                  <c:v>6</c:v>
                </c:pt>
                <c:pt idx="56">
                  <c:v>6</c:v>
                </c:pt>
                <c:pt idx="57">
                  <c:v>6</c:v>
                </c:pt>
                <c:pt idx="58">
                  <c:v>6</c:v>
                </c:pt>
                <c:pt idx="59">
                  <c:v>6</c:v>
                </c:pt>
                <c:pt idx="60">
                  <c:v>6</c:v>
                </c:pt>
                <c:pt idx="61">
                  <c:v>6</c:v>
                </c:pt>
                <c:pt idx="62">
                  <c:v>6</c:v>
                </c:pt>
                <c:pt idx="63">
                  <c:v>6</c:v>
                </c:pt>
                <c:pt idx="64">
                  <c:v>6</c:v>
                </c:pt>
                <c:pt idx="65">
                  <c:v>6</c:v>
                </c:pt>
                <c:pt idx="66">
                  <c:v>6</c:v>
                </c:pt>
                <c:pt idx="67">
                  <c:v>6</c:v>
                </c:pt>
                <c:pt idx="68">
                  <c:v>6</c:v>
                </c:pt>
                <c:pt idx="69">
                  <c:v>7</c:v>
                </c:pt>
                <c:pt idx="70">
                  <c:v>7</c:v>
                </c:pt>
                <c:pt idx="71">
                  <c:v>7</c:v>
                </c:pt>
                <c:pt idx="72">
                  <c:v>7</c:v>
                </c:pt>
                <c:pt idx="73">
                  <c:v>7</c:v>
                </c:pt>
                <c:pt idx="74">
                  <c:v>7</c:v>
                </c:pt>
                <c:pt idx="75">
                  <c:v>7</c:v>
                </c:pt>
                <c:pt idx="76">
                  <c:v>8</c:v>
                </c:pt>
                <c:pt idx="77">
                  <c:v>8</c:v>
                </c:pt>
                <c:pt idx="78">
                  <c:v>8</c:v>
                </c:pt>
                <c:pt idx="79">
                  <c:v>8</c:v>
                </c:pt>
                <c:pt idx="80">
                  <c:v>8</c:v>
                </c:pt>
                <c:pt idx="81">
                  <c:v>8</c:v>
                </c:pt>
                <c:pt idx="82">
                  <c:v>8</c:v>
                </c:pt>
                <c:pt idx="83">
                  <c:v>8</c:v>
                </c:pt>
                <c:pt idx="84">
                  <c:v>9</c:v>
                </c:pt>
                <c:pt idx="85">
                  <c:v>9</c:v>
                </c:pt>
                <c:pt idx="86">
                  <c:v>10</c:v>
                </c:pt>
                <c:pt idx="87">
                  <c:v>10</c:v>
                </c:pt>
                <c:pt idx="88">
                  <c:v>10</c:v>
                </c:pt>
                <c:pt idx="89">
                  <c:v>10</c:v>
                </c:pt>
                <c:pt idx="90">
                  <c:v>10</c:v>
                </c:pt>
                <c:pt idx="91">
                  <c:v>11</c:v>
                </c:pt>
              </c:numCache>
            </c:numRef>
          </c:xVal>
          <c:yVal>
            <c:numRef>
              <c:f>'missing removed'!$I$2:$I$93</c:f>
              <c:numCache>
                <c:formatCode>General</c:formatCode>
                <c:ptCount val="92"/>
                <c:pt idx="0">
                  <c:v>25.74</c:v>
                </c:pt>
                <c:pt idx="1">
                  <c:v>74.36</c:v>
                </c:pt>
                <c:pt idx="2">
                  <c:v>74.36</c:v>
                </c:pt>
                <c:pt idx="3">
                  <c:v>60.06</c:v>
                </c:pt>
                <c:pt idx="4">
                  <c:v>68.64</c:v>
                </c:pt>
                <c:pt idx="5">
                  <c:v>48.62</c:v>
                </c:pt>
                <c:pt idx="6">
                  <c:v>48.62</c:v>
                </c:pt>
                <c:pt idx="7">
                  <c:v>48.62</c:v>
                </c:pt>
                <c:pt idx="8">
                  <c:v>40.04</c:v>
                </c:pt>
                <c:pt idx="9">
                  <c:v>91.52</c:v>
                </c:pt>
                <c:pt idx="10">
                  <c:v>85.8</c:v>
                </c:pt>
                <c:pt idx="11">
                  <c:v>68.64</c:v>
                </c:pt>
                <c:pt idx="12">
                  <c:v>74.36</c:v>
                </c:pt>
                <c:pt idx="13">
                  <c:v>51.48</c:v>
                </c:pt>
                <c:pt idx="14">
                  <c:v>77.22</c:v>
                </c:pt>
                <c:pt idx="15">
                  <c:v>74.36</c:v>
                </c:pt>
                <c:pt idx="16">
                  <c:v>34.32</c:v>
                </c:pt>
                <c:pt idx="17">
                  <c:v>88.66</c:v>
                </c:pt>
                <c:pt idx="18">
                  <c:v>71.5</c:v>
                </c:pt>
                <c:pt idx="19">
                  <c:v>62.92</c:v>
                </c:pt>
                <c:pt idx="20">
                  <c:v>80.08</c:v>
                </c:pt>
                <c:pt idx="21">
                  <c:v>40.04</c:v>
                </c:pt>
                <c:pt idx="22">
                  <c:v>48.62</c:v>
                </c:pt>
                <c:pt idx="23">
                  <c:v>60.06</c:v>
                </c:pt>
                <c:pt idx="24">
                  <c:v>51.48</c:v>
                </c:pt>
                <c:pt idx="25">
                  <c:v>80.08</c:v>
                </c:pt>
                <c:pt idx="26">
                  <c:v>82.94</c:v>
                </c:pt>
                <c:pt idx="27">
                  <c:v>85.8</c:v>
                </c:pt>
                <c:pt idx="28">
                  <c:v>71.5</c:v>
                </c:pt>
                <c:pt idx="29">
                  <c:v>88.66</c:v>
                </c:pt>
                <c:pt idx="30">
                  <c:v>40.04</c:v>
                </c:pt>
                <c:pt idx="31">
                  <c:v>60.06</c:v>
                </c:pt>
                <c:pt idx="32">
                  <c:v>65.78</c:v>
                </c:pt>
                <c:pt idx="33">
                  <c:v>82.94</c:v>
                </c:pt>
                <c:pt idx="34">
                  <c:v>71.5</c:v>
                </c:pt>
                <c:pt idx="35">
                  <c:v>91.52</c:v>
                </c:pt>
                <c:pt idx="36">
                  <c:v>68.64</c:v>
                </c:pt>
                <c:pt idx="37">
                  <c:v>82.94</c:v>
                </c:pt>
                <c:pt idx="38">
                  <c:v>68.64</c:v>
                </c:pt>
                <c:pt idx="39">
                  <c:v>82.94</c:v>
                </c:pt>
                <c:pt idx="40">
                  <c:v>85.8</c:v>
                </c:pt>
                <c:pt idx="41">
                  <c:v>77.22</c:v>
                </c:pt>
                <c:pt idx="42">
                  <c:v>91.52</c:v>
                </c:pt>
                <c:pt idx="43">
                  <c:v>34.32</c:v>
                </c:pt>
                <c:pt idx="44">
                  <c:v>68.64</c:v>
                </c:pt>
                <c:pt idx="45">
                  <c:v>77.22</c:v>
                </c:pt>
                <c:pt idx="46">
                  <c:v>80.08</c:v>
                </c:pt>
                <c:pt idx="47">
                  <c:v>82.94</c:v>
                </c:pt>
                <c:pt idx="48">
                  <c:v>91.52</c:v>
                </c:pt>
                <c:pt idx="49">
                  <c:v>74.36</c:v>
                </c:pt>
                <c:pt idx="50">
                  <c:v>68.64</c:v>
                </c:pt>
                <c:pt idx="51">
                  <c:v>80.08</c:v>
                </c:pt>
                <c:pt idx="52">
                  <c:v>68.64</c:v>
                </c:pt>
                <c:pt idx="53">
                  <c:v>71.5</c:v>
                </c:pt>
                <c:pt idx="54">
                  <c:v>82.94</c:v>
                </c:pt>
                <c:pt idx="55">
                  <c:v>65.78</c:v>
                </c:pt>
                <c:pt idx="56">
                  <c:v>74.36</c:v>
                </c:pt>
                <c:pt idx="57">
                  <c:v>57.2</c:v>
                </c:pt>
                <c:pt idx="58">
                  <c:v>57.2</c:v>
                </c:pt>
                <c:pt idx="59">
                  <c:v>77.22</c:v>
                </c:pt>
                <c:pt idx="60">
                  <c:v>85.8</c:v>
                </c:pt>
                <c:pt idx="61">
                  <c:v>91.52</c:v>
                </c:pt>
                <c:pt idx="62">
                  <c:v>80.08</c:v>
                </c:pt>
                <c:pt idx="63">
                  <c:v>74.36</c:v>
                </c:pt>
                <c:pt idx="64">
                  <c:v>82.94</c:v>
                </c:pt>
                <c:pt idx="65">
                  <c:v>80.08</c:v>
                </c:pt>
                <c:pt idx="66">
                  <c:v>54.34</c:v>
                </c:pt>
                <c:pt idx="67">
                  <c:v>71.5</c:v>
                </c:pt>
                <c:pt idx="68">
                  <c:v>68.64</c:v>
                </c:pt>
                <c:pt idx="69">
                  <c:v>74.36</c:v>
                </c:pt>
                <c:pt idx="70">
                  <c:v>77.22</c:v>
                </c:pt>
                <c:pt idx="71">
                  <c:v>85.8</c:v>
                </c:pt>
                <c:pt idx="72">
                  <c:v>100</c:v>
                </c:pt>
                <c:pt idx="73">
                  <c:v>80.08</c:v>
                </c:pt>
                <c:pt idx="74">
                  <c:v>82.94</c:v>
                </c:pt>
                <c:pt idx="75">
                  <c:v>85.8</c:v>
                </c:pt>
                <c:pt idx="76">
                  <c:v>85.8</c:v>
                </c:pt>
                <c:pt idx="77">
                  <c:v>71.5</c:v>
                </c:pt>
                <c:pt idx="78">
                  <c:v>74.36</c:v>
                </c:pt>
                <c:pt idx="79">
                  <c:v>91.52</c:v>
                </c:pt>
                <c:pt idx="80">
                  <c:v>71.5</c:v>
                </c:pt>
                <c:pt idx="81">
                  <c:v>71.5</c:v>
                </c:pt>
                <c:pt idx="82">
                  <c:v>91.52</c:v>
                </c:pt>
                <c:pt idx="83">
                  <c:v>82.94</c:v>
                </c:pt>
                <c:pt idx="84">
                  <c:v>62.92</c:v>
                </c:pt>
                <c:pt idx="85">
                  <c:v>88.66</c:v>
                </c:pt>
                <c:pt idx="86">
                  <c:v>82.94</c:v>
                </c:pt>
                <c:pt idx="87">
                  <c:v>91.52</c:v>
                </c:pt>
                <c:pt idx="88">
                  <c:v>68.64</c:v>
                </c:pt>
                <c:pt idx="89">
                  <c:v>94.38</c:v>
                </c:pt>
                <c:pt idx="90">
                  <c:v>91.52</c:v>
                </c:pt>
                <c:pt idx="91">
                  <c:v>88.66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C6E-6643-8DD4-61E3AF751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3891400"/>
        <c:axId val="2143892952"/>
      </c:scatterChart>
      <c:valAx>
        <c:axId val="2143891400"/>
        <c:scaling>
          <c:orientation val="minMax"/>
          <c:max val="12"/>
          <c:min val="1"/>
        </c:scaling>
        <c:delete val="0"/>
        <c:axPos val="b"/>
        <c:numFmt formatCode="0" sourceLinked="1"/>
        <c:majorTickMark val="out"/>
        <c:minorTickMark val="none"/>
        <c:tickLblPos val="nextTo"/>
        <c:crossAx val="2143892952"/>
        <c:crosses val="autoZero"/>
        <c:crossBetween val="midCat"/>
      </c:valAx>
      <c:valAx>
        <c:axId val="2143892952"/>
        <c:scaling>
          <c:orientation val="minMax"/>
          <c:max val="100"/>
          <c:min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38914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D7F44-64C6-4B4B-B6F0-1BD6FF8F6887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B943A-DBFE-D448-A218-71EB0EF85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4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B943A-DBFE-D448-A218-71EB0EF85E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68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76763" cy="34337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4768"/>
            <a:ext cx="5028163" cy="41136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224287" indent="-224287"/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EC0EB-2877-0C48-AE4B-890F6824B9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46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76763" cy="34337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4768"/>
            <a:ext cx="5028163" cy="41136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0" rIns="91420" bIns="45710"/>
          <a:lstStyle/>
          <a:p>
            <a:endParaRPr lang="en-US" baseline="0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67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67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9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044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33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94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35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29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01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9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88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BF8B-EB5B-6C45-A1CA-3E049ACE536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89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76763" cy="34337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4768"/>
            <a:ext cx="5028163" cy="41136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224287" indent="-224287"/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76763" cy="34337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4768"/>
            <a:ext cx="5028163" cy="41136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224287" indent="-224287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76763" cy="34337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20" y="4344768"/>
            <a:ext cx="5028163" cy="41136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0" tIns="45710" rIns="91420" bIns="45710"/>
          <a:lstStyle/>
          <a:p>
            <a:pPr marL="224287" indent="-224287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25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33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9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968B97-AB73-4D98-A43A-2266794DABE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0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1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87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47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56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2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40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68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30E3-475A-4E42-9D41-13FB32BAE837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84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D30E3-475A-4E42-9D41-13FB32BAE837}" type="datetimeFigureOut">
              <a:rPr lang="en-US" smtClean="0"/>
              <a:t>10/22/18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90B1B-E303-2E41-86A0-35BC668A9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3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9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smile.amazon.com/gp/product/162036316X/ref=ox_sc_act_title_1?smid=ATVPDKIKX0DER&amp;psc=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718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Prioritize metacognition in your STEM course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9574" y="2184434"/>
            <a:ext cx="42561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Ted M. Clark</a:t>
            </a:r>
          </a:p>
          <a:p>
            <a:pPr algn="ctr"/>
            <a:r>
              <a:rPr lang="en-US" dirty="0"/>
              <a:t>Department of Chemistry and Biochemistry</a:t>
            </a:r>
          </a:p>
          <a:p>
            <a:pPr algn="ctr"/>
            <a:r>
              <a:rPr lang="en-US" dirty="0"/>
              <a:t>The Ohio State University</a:t>
            </a:r>
          </a:p>
          <a:p>
            <a:pPr algn="ctr"/>
            <a:r>
              <a:rPr lang="en-US" dirty="0"/>
              <a:t>Clark.789@osu.edu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647" y="3674116"/>
            <a:ext cx="2120153" cy="31770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0994" y="4053966"/>
            <a:ext cx="583875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“I can’t believe how poorly I did on the midterm.  I never struggled on a test in high school, and this exam crushed me.  I didn’t even recognize many of the questions.  I am lost and don’t know what to do next.  This makes me think I am just not good at Chemistry.”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40994" y="3863414"/>
            <a:ext cx="5838753" cy="2487403"/>
          </a:xfrm>
          <a:prstGeom prst="wedgeRoundRectCallout">
            <a:avLst>
              <a:gd name="adj1" fmla="val -42585"/>
              <a:gd name="adj2" fmla="val 63918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54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95" y="-30751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Intervention &gt; control 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5382621"/>
              </p:ext>
            </p:extLst>
          </p:nvPr>
        </p:nvGraphicFramePr>
        <p:xfrm>
          <a:off x="1100120" y="835485"/>
          <a:ext cx="7281984" cy="5779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575" y="4379571"/>
            <a:ext cx="883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4653" y="6418104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6714" y="2840347"/>
            <a:ext cx="61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238217" y="2730727"/>
            <a:ext cx="761505" cy="3978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29458" y="2430485"/>
            <a:ext cx="134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77397" y="3737927"/>
            <a:ext cx="1083783" cy="6416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493378" y="1469781"/>
            <a:ext cx="6749598" cy="185780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541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/>
              <a:t>Reflection Questions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067800" cy="5029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endParaRPr lang="en-US" dirty="0"/>
          </a:p>
          <a:p>
            <a:pPr eaLnBrk="1" hangingPunct="1"/>
            <a:r>
              <a:rPr lang="en-US" dirty="0"/>
              <a:t>Is there a difference between </a:t>
            </a:r>
            <a:r>
              <a:rPr lang="en-US" b="1" i="1" dirty="0"/>
              <a:t>studying</a:t>
            </a:r>
            <a:r>
              <a:rPr lang="en-US" dirty="0"/>
              <a:t> for a chemistry test and </a:t>
            </a:r>
            <a:r>
              <a:rPr lang="en-US" b="1" i="1" dirty="0"/>
              <a:t>learning</a:t>
            </a:r>
            <a:r>
              <a:rPr lang="en-US" b="1" dirty="0"/>
              <a:t> </a:t>
            </a:r>
            <a:r>
              <a:rPr lang="en-US" dirty="0"/>
              <a:t>chemistry for a test?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r>
              <a:rPr lang="en-US" dirty="0"/>
              <a:t>For which task would you work harder?</a:t>
            </a:r>
          </a:p>
          <a:p>
            <a:pPr marL="0" indent="0">
              <a:buNone/>
            </a:pPr>
            <a:r>
              <a:rPr lang="en-US" dirty="0"/>
              <a:t>	A.  Make an A on a test</a:t>
            </a:r>
          </a:p>
          <a:p>
            <a:pPr marL="0" indent="0">
              <a:buNone/>
            </a:pPr>
            <a:r>
              <a:rPr lang="en-US" dirty="0"/>
              <a:t>	B.  Teach the material to the class </a:t>
            </a:r>
          </a:p>
          <a:p>
            <a:pPr eaLnBrk="1" hangingPunct="1"/>
            <a:endParaRPr lang="en-US" dirty="0"/>
          </a:p>
          <a:p>
            <a:pPr marL="0" indent="0" eaLnBrk="1" hangingPunct="1">
              <a:buNone/>
            </a:pPr>
            <a:r>
              <a:rPr lang="en-US" dirty="0"/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229" y="2662945"/>
            <a:ext cx="8122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Success in this class depends on understanding, not simply completing assignments.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1659" y="5220732"/>
            <a:ext cx="7002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Know the material well enough to teach it, and this will result in an A on the test.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157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16130" y="1166693"/>
            <a:ext cx="798310" cy="41605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3068" y="3779028"/>
            <a:ext cx="239365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Reading</a:t>
            </a:r>
          </a:p>
          <a:p>
            <a:r>
              <a:rPr lang="en-US" sz="2400" b="1" dirty="0"/>
              <a:t>Teaching Others</a:t>
            </a:r>
          </a:p>
          <a:p>
            <a:r>
              <a:rPr lang="en-US" sz="2400" b="1" dirty="0"/>
              <a:t>Discussion Group</a:t>
            </a:r>
          </a:p>
          <a:p>
            <a:r>
              <a:rPr lang="en-US" sz="2400" b="1" dirty="0"/>
              <a:t>Lecture</a:t>
            </a:r>
          </a:p>
          <a:p>
            <a:r>
              <a:rPr lang="en-US" sz="2400" b="1" dirty="0"/>
              <a:t>Audio visual</a:t>
            </a:r>
          </a:p>
          <a:p>
            <a:r>
              <a:rPr lang="en-US" sz="2400" b="1" dirty="0"/>
              <a:t>Demonstration</a:t>
            </a:r>
          </a:p>
          <a:p>
            <a:r>
              <a:rPr lang="en-US" sz="2400" b="1" dirty="0"/>
              <a:t>Practice by doing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16659" y="3779028"/>
            <a:ext cx="4992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 different ways of communicating and processing information.</a:t>
            </a:r>
          </a:p>
          <a:p>
            <a:endParaRPr lang="en-US" sz="2400" dirty="0"/>
          </a:p>
          <a:p>
            <a:r>
              <a:rPr lang="en-US" sz="2400" dirty="0"/>
              <a:t>Which ones “work best” in terms of retaining information or skills?</a:t>
            </a:r>
          </a:p>
        </p:txBody>
      </p:sp>
      <p:sp>
        <p:nvSpPr>
          <p:cNvPr id="5" name="Right Brace 4"/>
          <p:cNvSpPr/>
          <p:nvPr/>
        </p:nvSpPr>
        <p:spPr>
          <a:xfrm>
            <a:off x="2833496" y="3632112"/>
            <a:ext cx="726417" cy="294390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hoto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686" y="125105"/>
            <a:ext cx="11816865" cy="311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1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0"/>
            <a:ext cx="64008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4965" y="337749"/>
            <a:ext cx="43478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“I go to class.” </a:t>
            </a:r>
          </a:p>
          <a:p>
            <a:pPr algn="ctr"/>
            <a:r>
              <a:rPr lang="en-US" sz="2400" dirty="0"/>
              <a:t> “I read the book.”</a:t>
            </a:r>
          </a:p>
          <a:p>
            <a:pPr algn="ctr"/>
            <a:r>
              <a:rPr lang="en-US" sz="2400" dirty="0"/>
              <a:t>“I don’t understand why I am struggling in your class.”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850107" y="0"/>
            <a:ext cx="3293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/>
              <a:t>Retention of information after 24 hours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6472"/>
            <a:ext cx="3087584" cy="411152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73633" y="337749"/>
            <a:ext cx="1606016" cy="156966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42654" y="4114524"/>
            <a:ext cx="3431956" cy="762576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61652" y="6095424"/>
            <a:ext cx="4756097" cy="762576"/>
          </a:xfrm>
          <a:prstGeom prst="ellipse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13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1524000" y="201613"/>
            <a:ext cx="6172200" cy="62531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Freeform 3"/>
          <p:cNvSpPr>
            <a:spLocks/>
          </p:cNvSpPr>
          <p:nvPr/>
        </p:nvSpPr>
        <p:spPr bwMode="auto">
          <a:xfrm>
            <a:off x="2541588" y="4337050"/>
            <a:ext cx="4117975" cy="1588"/>
          </a:xfrm>
          <a:custGeom>
            <a:avLst/>
            <a:gdLst>
              <a:gd name="T0" fmla="*/ 0 w 2853"/>
              <a:gd name="T1" fmla="*/ 0 h 1"/>
              <a:gd name="T2" fmla="*/ 2147483647 w 2853"/>
              <a:gd name="T3" fmla="*/ 0 h 1"/>
              <a:gd name="T4" fmla="*/ 0 60000 65536"/>
              <a:gd name="T5" fmla="*/ 0 60000 65536"/>
              <a:gd name="T6" fmla="*/ 0 w 2853"/>
              <a:gd name="T7" fmla="*/ 0 h 1"/>
              <a:gd name="T8" fmla="*/ 2853 w 285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53" h="1">
                <a:moveTo>
                  <a:pt x="0" y="0"/>
                </a:moveTo>
                <a:lnTo>
                  <a:pt x="285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2032000" y="5454650"/>
            <a:ext cx="5181600" cy="1588"/>
          </a:xfrm>
          <a:custGeom>
            <a:avLst/>
            <a:gdLst>
              <a:gd name="T0" fmla="*/ 0 w 3590"/>
              <a:gd name="T1" fmla="*/ 0 h 1"/>
              <a:gd name="T2" fmla="*/ 2147483647 w 3590"/>
              <a:gd name="T3" fmla="*/ 0 h 1"/>
              <a:gd name="T4" fmla="*/ 0 60000 65536"/>
              <a:gd name="T5" fmla="*/ 0 60000 65536"/>
              <a:gd name="T6" fmla="*/ 0 w 3590"/>
              <a:gd name="T7" fmla="*/ 0 h 1"/>
              <a:gd name="T8" fmla="*/ 3590 w 3590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90" h="1">
                <a:moveTo>
                  <a:pt x="0" y="0"/>
                </a:moveTo>
                <a:lnTo>
                  <a:pt x="359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003321" y="67310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 dirty="0">
                <a:solidFill>
                  <a:schemeClr val="tx1"/>
                </a:solidFill>
                <a:latin typeface="Kabel Ult BT" pitchFamily="34" charset="0"/>
              </a:rPr>
              <a:t>Evaluation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852863" y="1597025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Synthesis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852863" y="2597150"/>
            <a:ext cx="1524000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Analysis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640138" y="3594100"/>
            <a:ext cx="1939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Application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400425" y="4681538"/>
            <a:ext cx="24241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Comprehension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3708400" y="5849938"/>
            <a:ext cx="18018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2200">
                <a:solidFill>
                  <a:schemeClr val="tx1"/>
                </a:solidFill>
                <a:latin typeface="Kabel Ult BT" pitchFamily="34" charset="0"/>
              </a:rPr>
              <a:t>Knowledge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315913" y="3048000"/>
            <a:ext cx="2354262" cy="14811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 dirty="0">
                <a:solidFill>
                  <a:schemeClr val="tx1"/>
                </a:solidFill>
                <a:latin typeface="Kabel Bk BT" pitchFamily="34" charset="0"/>
              </a:rPr>
              <a:t>Using information to solve problems; transferring abstract or theoretical ideas to practical situations. </a:t>
            </a:r>
            <a:r>
              <a:rPr lang="en-US" sz="1300" b="1" dirty="0">
                <a:solidFill>
                  <a:schemeClr val="tx1"/>
                </a:solidFill>
                <a:latin typeface="Kabel Bk BT" pitchFamily="34" charset="0"/>
              </a:rPr>
              <a:t>Identifying connections and relationships and how they apply</a:t>
            </a:r>
            <a:r>
              <a:rPr lang="en-US" sz="1300" dirty="0">
                <a:solidFill>
                  <a:schemeClr val="tx1"/>
                </a:solidFill>
                <a:latin typeface="Kabel Bk BT" pitchFamily="34" charset="0"/>
              </a:rPr>
              <a:t>.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6692900" y="4235450"/>
            <a:ext cx="1384300" cy="10842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>
                <a:solidFill>
                  <a:schemeClr val="tx1"/>
                </a:solidFill>
                <a:latin typeface="Kabel Bk BT" pitchFamily="34" charset="0"/>
              </a:rPr>
              <a:t>Restating in your own words; paraphrasing, summarizing, translating.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15913" y="5105400"/>
            <a:ext cx="2146300" cy="12827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300">
                <a:solidFill>
                  <a:schemeClr val="tx1"/>
                </a:solidFill>
                <a:latin typeface="Kabel Bk BT" pitchFamily="34" charset="0"/>
              </a:rPr>
              <a:t>Memorizing verbatim information. Being able to remember, but not necessarily fully understanding the material.</a:t>
            </a:r>
          </a:p>
        </p:txBody>
      </p:sp>
      <p:sp>
        <p:nvSpPr>
          <p:cNvPr id="10256" name="Freeform 16"/>
          <p:cNvSpPr>
            <a:spLocks/>
          </p:cNvSpPr>
          <p:nvPr/>
        </p:nvSpPr>
        <p:spPr bwMode="auto">
          <a:xfrm>
            <a:off x="3546475" y="2351088"/>
            <a:ext cx="2128838" cy="4762"/>
          </a:xfrm>
          <a:custGeom>
            <a:avLst/>
            <a:gdLst>
              <a:gd name="T0" fmla="*/ 0 w 1475"/>
              <a:gd name="T1" fmla="*/ 0 h 3"/>
              <a:gd name="T2" fmla="*/ 2147483647 w 1475"/>
              <a:gd name="T3" fmla="*/ 2147483647 h 3"/>
              <a:gd name="T4" fmla="*/ 0 60000 65536"/>
              <a:gd name="T5" fmla="*/ 0 60000 65536"/>
              <a:gd name="T6" fmla="*/ 0 w 1475"/>
              <a:gd name="T7" fmla="*/ 0 h 3"/>
              <a:gd name="T8" fmla="*/ 1475 w 1475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75" h="3">
                <a:moveTo>
                  <a:pt x="0" y="0"/>
                </a:moveTo>
                <a:lnTo>
                  <a:pt x="1475" y="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2286000" y="3765550"/>
            <a:ext cx="1316038" cy="133350"/>
          </a:xfrm>
          <a:prstGeom prst="leftArrow">
            <a:avLst>
              <a:gd name="adj1" fmla="val 50000"/>
              <a:gd name="adj2" fmla="val 24672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0" name="AutoShape 20"/>
          <p:cNvSpPr>
            <a:spLocks noChangeArrowheads="1"/>
          </p:cNvSpPr>
          <p:nvPr/>
        </p:nvSpPr>
        <p:spPr bwMode="auto">
          <a:xfrm>
            <a:off x="5888038" y="4800600"/>
            <a:ext cx="1046162" cy="149225"/>
          </a:xfrm>
          <a:prstGeom prst="rightArrow">
            <a:avLst>
              <a:gd name="adj1" fmla="val 50000"/>
              <a:gd name="adj2" fmla="val 175266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1" name="AutoShape 21"/>
          <p:cNvSpPr>
            <a:spLocks noChangeArrowheads="1"/>
          </p:cNvSpPr>
          <p:nvPr/>
        </p:nvSpPr>
        <p:spPr bwMode="auto">
          <a:xfrm>
            <a:off x="2035175" y="5997575"/>
            <a:ext cx="1535113" cy="134938"/>
          </a:xfrm>
          <a:prstGeom prst="leftArrow">
            <a:avLst>
              <a:gd name="adj1" fmla="val 50000"/>
              <a:gd name="adj2" fmla="val 284411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5264150" y="0"/>
            <a:ext cx="4336921" cy="54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pPr defTabSz="820738">
              <a:spcBef>
                <a:spcPct val="50000"/>
              </a:spcBef>
            </a:pPr>
            <a:r>
              <a:rPr lang="en-US" sz="3000" b="1" dirty="0">
                <a:solidFill>
                  <a:schemeClr val="tx1"/>
                </a:solidFill>
                <a:latin typeface="Kabel Bk BT" pitchFamily="34" charset="0"/>
              </a:rPr>
              <a:t>Bloom’s Taxonomy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1384300" y="6462713"/>
            <a:ext cx="64452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ctr" defTabSz="820738">
              <a:spcBef>
                <a:spcPct val="50000"/>
              </a:spcBef>
            </a:pP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Louisiana State University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Center for Academic Success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B-31 Coates Hall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225-578-2872 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  <a:sym typeface="Wingdings 2" pitchFamily="18" charset="2"/>
              </a:rPr>
              <a:t></a:t>
            </a:r>
            <a:r>
              <a:rPr lang="en-US" sz="1100">
                <a:solidFill>
                  <a:schemeClr val="tx1"/>
                </a:solidFill>
                <a:latin typeface="Kabel Bk BT" pitchFamily="34" charset="0"/>
              </a:rPr>
              <a:t> www.cas.lsu.edu</a:t>
            </a:r>
          </a:p>
        </p:txBody>
      </p:sp>
      <p:sp>
        <p:nvSpPr>
          <p:cNvPr id="10264" name="Freeform 24"/>
          <p:cNvSpPr>
            <a:spLocks/>
          </p:cNvSpPr>
          <p:nvPr/>
        </p:nvSpPr>
        <p:spPr bwMode="auto">
          <a:xfrm>
            <a:off x="3073400" y="3303588"/>
            <a:ext cx="3074988" cy="0"/>
          </a:xfrm>
          <a:custGeom>
            <a:avLst/>
            <a:gdLst>
              <a:gd name="T0" fmla="*/ 0 w 2130"/>
              <a:gd name="T1" fmla="*/ 0 h 1"/>
              <a:gd name="T2" fmla="*/ 2147483647 w 2130"/>
              <a:gd name="T3" fmla="*/ 0 h 1"/>
              <a:gd name="T4" fmla="*/ 0 60000 65536"/>
              <a:gd name="T5" fmla="*/ 0 60000 65536"/>
              <a:gd name="T6" fmla="*/ 0 w 2130"/>
              <a:gd name="T7" fmla="*/ 0 h 1"/>
              <a:gd name="T8" fmla="*/ 2130 w 2130"/>
              <a:gd name="T9" fmla="*/ 0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30" h="1">
                <a:moveTo>
                  <a:pt x="0" y="0"/>
                </a:moveTo>
                <a:lnTo>
                  <a:pt x="213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5" name="Freeform 25"/>
          <p:cNvSpPr>
            <a:spLocks/>
          </p:cNvSpPr>
          <p:nvPr/>
        </p:nvSpPr>
        <p:spPr bwMode="auto">
          <a:xfrm>
            <a:off x="4043363" y="1344613"/>
            <a:ext cx="1135062" cy="1587"/>
          </a:xfrm>
          <a:custGeom>
            <a:avLst/>
            <a:gdLst>
              <a:gd name="T0" fmla="*/ 0 w 786"/>
              <a:gd name="T1" fmla="*/ 0 h 1"/>
              <a:gd name="T2" fmla="*/ 2147483647 w 786"/>
              <a:gd name="T3" fmla="*/ 0 h 1"/>
              <a:gd name="T4" fmla="*/ 0 60000 65536"/>
              <a:gd name="T5" fmla="*/ 0 60000 65536"/>
              <a:gd name="T6" fmla="*/ 0 w 786"/>
              <a:gd name="T7" fmla="*/ 0 h 1"/>
              <a:gd name="T8" fmla="*/ 786 w 78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86" h="1">
                <a:moveTo>
                  <a:pt x="0" y="0"/>
                </a:moveTo>
                <a:lnTo>
                  <a:pt x="78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6" name="AutoShape 26"/>
          <p:cNvSpPr>
            <a:spLocks/>
          </p:cNvSpPr>
          <p:nvPr/>
        </p:nvSpPr>
        <p:spPr bwMode="auto">
          <a:xfrm>
            <a:off x="8153400" y="4953000"/>
            <a:ext cx="228600" cy="1143000"/>
          </a:xfrm>
          <a:prstGeom prst="rightBracket">
            <a:avLst>
              <a:gd name="adj" fmla="val 41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9" name="AutoShape 29"/>
          <p:cNvSpPr>
            <a:spLocks/>
          </p:cNvSpPr>
          <p:nvPr/>
        </p:nvSpPr>
        <p:spPr bwMode="auto">
          <a:xfrm>
            <a:off x="8153400" y="2616200"/>
            <a:ext cx="228600" cy="1143000"/>
          </a:xfrm>
          <a:prstGeom prst="rightBracket">
            <a:avLst>
              <a:gd name="adj" fmla="val 41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0" name="AutoShape 30"/>
          <p:cNvSpPr>
            <a:spLocks/>
          </p:cNvSpPr>
          <p:nvPr/>
        </p:nvSpPr>
        <p:spPr bwMode="auto">
          <a:xfrm>
            <a:off x="8153400" y="647700"/>
            <a:ext cx="228600" cy="1143000"/>
          </a:xfrm>
          <a:prstGeom prst="rightBracket">
            <a:avLst>
              <a:gd name="adj" fmla="val 41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71" name="Text Box 31"/>
          <p:cNvSpPr txBox="1">
            <a:spLocks noChangeArrowheads="1"/>
          </p:cNvSpPr>
          <p:nvPr/>
        </p:nvSpPr>
        <p:spPr bwMode="auto">
          <a:xfrm>
            <a:off x="8366125" y="673100"/>
            <a:ext cx="336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tx1"/>
                </a:solidFill>
                <a:latin typeface="Kabel Bk BT" pitchFamily="34" charset="0"/>
              </a:rPr>
              <a:t>Graduate School</a:t>
            </a:r>
          </a:p>
        </p:txBody>
      </p:sp>
      <p:sp>
        <p:nvSpPr>
          <p:cNvPr id="10272" name="Text Box 32"/>
          <p:cNvSpPr txBox="1">
            <a:spLocks noChangeArrowheads="1"/>
          </p:cNvSpPr>
          <p:nvPr/>
        </p:nvSpPr>
        <p:spPr bwMode="auto">
          <a:xfrm>
            <a:off x="8369300" y="2692400"/>
            <a:ext cx="336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tx1"/>
                </a:solidFill>
                <a:latin typeface="Kabel Bk BT" pitchFamily="34" charset="0"/>
              </a:rPr>
              <a:t>Undergraduate</a:t>
            </a:r>
          </a:p>
        </p:txBody>
      </p:sp>
      <p:sp>
        <p:nvSpPr>
          <p:cNvPr id="10273" name="Text Box 33"/>
          <p:cNvSpPr txBox="1">
            <a:spLocks noChangeArrowheads="1"/>
          </p:cNvSpPr>
          <p:nvPr/>
        </p:nvSpPr>
        <p:spPr bwMode="auto">
          <a:xfrm>
            <a:off x="8356600" y="4953000"/>
            <a:ext cx="3365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>
                <a:solidFill>
                  <a:schemeClr val="tx1"/>
                </a:solidFill>
                <a:latin typeface="Kabel Bk BT" pitchFamily="34" charset="0"/>
              </a:rPr>
              <a:t>High School</a:t>
            </a:r>
          </a:p>
        </p:txBody>
      </p:sp>
      <p:sp>
        <p:nvSpPr>
          <p:cNvPr id="10274" name="Rectangle 34"/>
          <p:cNvSpPr>
            <a:spLocks noChangeArrowheads="1"/>
          </p:cNvSpPr>
          <p:nvPr/>
        </p:nvSpPr>
        <p:spPr bwMode="auto">
          <a:xfrm>
            <a:off x="38100" y="-13694"/>
            <a:ext cx="3871156" cy="153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285750" indent="-285750" algn="just"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700" dirty="0">
                <a:solidFill>
                  <a:schemeClr val="tx1"/>
                </a:solidFill>
                <a:latin typeface="Kabel Bk BT" pitchFamily="34" charset="0"/>
              </a:rPr>
              <a:t>This pyramid depicts the different levels of thinking we use when learning. </a:t>
            </a:r>
          </a:p>
          <a:p>
            <a:pPr marL="285750" indent="-285750" algn="just" eaLnBrk="0" hangingPunct="0">
              <a:spcBef>
                <a:spcPct val="50000"/>
              </a:spcBef>
              <a:buFont typeface="Arial"/>
              <a:buChar char="•"/>
            </a:pPr>
            <a:r>
              <a:rPr lang="en-US" sz="1700" dirty="0">
                <a:latin typeface="Kabel Bk BT" pitchFamily="34" charset="0"/>
              </a:rPr>
              <a:t>E</a:t>
            </a:r>
            <a:r>
              <a:rPr lang="en-US" sz="1700" dirty="0">
                <a:solidFill>
                  <a:schemeClr val="tx1"/>
                </a:solidFill>
                <a:latin typeface="Kabel Bk BT" pitchFamily="34" charset="0"/>
              </a:rPr>
              <a:t>ach level builds on the foundation that precedes it.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56440" y="5504122"/>
            <a:ext cx="2090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About 15% of a MT.</a:t>
            </a:r>
          </a:p>
          <a:p>
            <a:pPr algn="ctr"/>
            <a:r>
              <a:rPr lang="en-US" b="1" dirty="0"/>
              <a:t>Students do Great!</a:t>
            </a:r>
          </a:p>
          <a:p>
            <a:pPr algn="ctr"/>
            <a:r>
              <a:rPr lang="en-US" b="1" dirty="0"/>
              <a:t>Scores ~95% 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88535" y="4450066"/>
            <a:ext cx="2625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About 65% of a MT.</a:t>
            </a:r>
          </a:p>
          <a:p>
            <a:pPr algn="ctr"/>
            <a:r>
              <a:rPr lang="en-US" b="1" dirty="0"/>
              <a:t>More difficult</a:t>
            </a:r>
          </a:p>
          <a:p>
            <a:pPr algn="ctr"/>
            <a:r>
              <a:rPr lang="en-US" b="1" dirty="0"/>
              <a:t>Scores 50-75%  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7807" y="3331413"/>
            <a:ext cx="3597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About 20% of a Mid Term Exam.</a:t>
            </a:r>
          </a:p>
          <a:p>
            <a:pPr algn="ctr"/>
            <a:r>
              <a:rPr lang="en-US" b="1" dirty="0"/>
              <a:t>Scores &lt;50%  </a:t>
            </a:r>
          </a:p>
        </p:txBody>
      </p:sp>
    </p:spTree>
    <p:extLst>
      <p:ext uri="{BB962C8B-B14F-4D97-AF65-F5344CB8AC3E}">
        <p14:creationId xmlns:p14="http://schemas.microsoft.com/office/powerpoint/2010/main" val="1709486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32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>
                <a:latin typeface="+mn-lt"/>
              </a:rPr>
              <a:t>How do you move yourself </a:t>
            </a:r>
            <a:r>
              <a:rPr lang="en-US" b="1" dirty="0">
                <a:latin typeface="+mn-lt"/>
              </a:rPr>
              <a:t>higher</a:t>
            </a:r>
            <a:r>
              <a:rPr lang="en-US" dirty="0">
                <a:latin typeface="+mn-lt"/>
              </a:rPr>
              <a:t>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on Bloom’s Taxonomy?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latin typeface="+mn-lt"/>
              </a:rPr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19458" name="Picture 2" descr="C:\Documents and Settings\Saundra\Local Settings\Temporary Internet Files\Content.IE5\27WC1QYS\MC900231936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191000"/>
            <a:ext cx="1753354" cy="2139636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1404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metacognition?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86106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ability to</a:t>
            </a:r>
            <a:r>
              <a:rPr lang="is-IS" dirty="0"/>
              <a:t>…</a:t>
            </a:r>
          </a:p>
          <a:p>
            <a:pPr>
              <a:buFont typeface="Arial"/>
              <a:buChar char="•"/>
            </a:pPr>
            <a:r>
              <a:rPr lang="is-IS" dirty="0"/>
              <a:t>Think about your own thinking.</a:t>
            </a:r>
          </a:p>
          <a:p>
            <a:pPr>
              <a:buFont typeface="Arial"/>
              <a:buChar char="•"/>
            </a:pPr>
            <a:r>
              <a:rPr lang="is-IS" dirty="0"/>
              <a:t>Be aware of yourself as a problem solver.</a:t>
            </a:r>
          </a:p>
          <a:p>
            <a:pPr>
              <a:buFont typeface="Arial"/>
              <a:buChar char="•"/>
            </a:pPr>
            <a:r>
              <a:rPr lang="is-IS" dirty="0"/>
              <a:t>Monitor, plan, and control your learning.</a:t>
            </a:r>
          </a:p>
          <a:p>
            <a:pPr>
              <a:buFont typeface="Arial"/>
              <a:buChar char="•"/>
            </a:pPr>
            <a:r>
              <a:rPr lang="is-IS" dirty="0"/>
              <a:t>Assess your understanding.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8488" y="4836036"/>
            <a:ext cx="643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58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Metacognitive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44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Using the textbook</a:t>
            </a:r>
          </a:p>
          <a:p>
            <a:pPr>
              <a:lnSpc>
                <a:spcPct val="90000"/>
              </a:lnSpc>
            </a:pPr>
            <a:r>
              <a:rPr lang="en-US" b="1" dirty="0"/>
              <a:t>Previewing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Paraphrasing, reading actively</a:t>
            </a:r>
          </a:p>
          <a:p>
            <a:pPr>
              <a:lnSpc>
                <a:spcPct val="90000"/>
              </a:lnSpc>
            </a:pPr>
            <a:r>
              <a:rPr lang="en-US" b="1" dirty="0"/>
              <a:t>Going to class, participating, then 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Taking notes by hand</a:t>
            </a:r>
          </a:p>
          <a:p>
            <a:pPr>
              <a:lnSpc>
                <a:spcPct val="90000"/>
              </a:lnSpc>
            </a:pPr>
            <a:r>
              <a:rPr lang="en-US" b="1" dirty="0"/>
              <a:t>Doing homework as assessment</a:t>
            </a:r>
          </a:p>
          <a:p>
            <a:pPr>
              <a:lnSpc>
                <a:spcPct val="90000"/>
              </a:lnSpc>
            </a:pPr>
            <a:r>
              <a:rPr lang="en-US" b="1" dirty="0"/>
              <a:t>Learning from mistakes on homework</a:t>
            </a:r>
          </a:p>
          <a:p>
            <a:pPr>
              <a:lnSpc>
                <a:spcPct val="90000"/>
              </a:lnSpc>
            </a:pPr>
            <a:r>
              <a:rPr lang="en-US" b="1" dirty="0"/>
              <a:t>Consolidate and review information</a:t>
            </a:r>
          </a:p>
          <a:p>
            <a:pPr>
              <a:lnSpc>
                <a:spcPct val="90000"/>
              </a:lnSpc>
            </a:pPr>
            <a:r>
              <a:rPr lang="en-US" b="1" dirty="0"/>
              <a:t>Authentically test yourself</a:t>
            </a:r>
          </a:p>
          <a:p>
            <a:pPr>
              <a:lnSpc>
                <a:spcPct val="90000"/>
              </a:lnSpc>
            </a:pPr>
            <a:r>
              <a:rPr lang="en-US" b="1" dirty="0"/>
              <a:t>Aim for 100% mastery, not 90%!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37406" y="1530931"/>
            <a:ext cx="7429109" cy="1341989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39424" y="2849404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7406" y="3679969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36426" y="4482383"/>
            <a:ext cx="7429109" cy="1232128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5535" y="1660269"/>
            <a:ext cx="15092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Before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 class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After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Preparing for tests</a:t>
            </a:r>
          </a:p>
        </p:txBody>
      </p:sp>
    </p:spTree>
    <p:extLst>
      <p:ext uri="{BB962C8B-B14F-4D97-AF65-F5344CB8AC3E}">
        <p14:creationId xmlns:p14="http://schemas.microsoft.com/office/powerpoint/2010/main" val="2014490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Textbook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1" y="2201657"/>
            <a:ext cx="3670887" cy="3702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3197"/>
            <a:ext cx="2185507" cy="1459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004" y="6039556"/>
            <a:ext cx="88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Highlighting a textbook is close to useless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02188" y="1749316"/>
            <a:ext cx="544181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Highlighting a textbook doesn’t require any input.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2400" b="1" dirty="0"/>
              <a:t>Taking notes </a:t>
            </a:r>
            <a:r>
              <a:rPr lang="en-US" sz="2400" dirty="0"/>
              <a:t>requires understanding what you are writing to a much greater degree.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Highlighting a textbook doesn’t provide a useful output.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/>
              <a:t>Your notes </a:t>
            </a:r>
            <a:r>
              <a:rPr lang="en-US" sz="2400" dirty="0"/>
              <a:t>are useful to study from.  A highlighted textbook is not.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Highlighting takes up time &amp;</a:t>
            </a:r>
          </a:p>
          <a:p>
            <a:r>
              <a:rPr lang="en-US" sz="2400" dirty="0"/>
              <a:t>     it doesn’t increase retention.  </a:t>
            </a:r>
          </a:p>
        </p:txBody>
      </p:sp>
      <p:sp>
        <p:nvSpPr>
          <p:cNvPr id="7" name="Rectangle 6"/>
          <p:cNvSpPr/>
          <p:nvPr/>
        </p:nvSpPr>
        <p:spPr>
          <a:xfrm>
            <a:off x="4094480" y="5140960"/>
            <a:ext cx="3830320" cy="682059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3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/>
              <a:t>Preview</a:t>
            </a:r>
            <a:r>
              <a:rPr lang="en-US" dirty="0"/>
              <a:t> the Chapter and Make a Map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048000" y="2152550"/>
            <a:ext cx="3429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990600" y="2838350"/>
            <a:ext cx="1524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2971800" y="2838350"/>
            <a:ext cx="1524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5181600" y="2838350"/>
            <a:ext cx="1524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7162800" y="2914550"/>
            <a:ext cx="1524000" cy="381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Oval 8"/>
          <p:cNvSpPr>
            <a:spLocks noChangeArrowheads="1"/>
          </p:cNvSpPr>
          <p:nvPr/>
        </p:nvSpPr>
        <p:spPr bwMode="auto">
          <a:xfrm>
            <a:off x="10668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Oval 9"/>
          <p:cNvSpPr>
            <a:spLocks noChangeArrowheads="1"/>
          </p:cNvSpPr>
          <p:nvPr/>
        </p:nvSpPr>
        <p:spPr bwMode="auto">
          <a:xfrm>
            <a:off x="18288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Oval 10"/>
          <p:cNvSpPr>
            <a:spLocks noChangeArrowheads="1"/>
          </p:cNvSpPr>
          <p:nvPr/>
        </p:nvSpPr>
        <p:spPr bwMode="auto">
          <a:xfrm>
            <a:off x="2971800" y="35241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Oval 11"/>
          <p:cNvSpPr>
            <a:spLocks noChangeArrowheads="1"/>
          </p:cNvSpPr>
          <p:nvPr/>
        </p:nvSpPr>
        <p:spPr bwMode="auto">
          <a:xfrm>
            <a:off x="3886200" y="35241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Oval 12"/>
          <p:cNvSpPr>
            <a:spLocks noChangeArrowheads="1"/>
          </p:cNvSpPr>
          <p:nvPr/>
        </p:nvSpPr>
        <p:spPr bwMode="auto">
          <a:xfrm>
            <a:off x="50292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Oval 13"/>
          <p:cNvSpPr>
            <a:spLocks noChangeArrowheads="1"/>
          </p:cNvSpPr>
          <p:nvPr/>
        </p:nvSpPr>
        <p:spPr bwMode="auto">
          <a:xfrm>
            <a:off x="5715000" y="36003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Oval 14"/>
          <p:cNvSpPr>
            <a:spLocks noChangeArrowheads="1"/>
          </p:cNvSpPr>
          <p:nvPr/>
        </p:nvSpPr>
        <p:spPr bwMode="auto">
          <a:xfrm>
            <a:off x="63246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Oval 15"/>
          <p:cNvSpPr>
            <a:spLocks noChangeArrowheads="1"/>
          </p:cNvSpPr>
          <p:nvPr/>
        </p:nvSpPr>
        <p:spPr bwMode="auto">
          <a:xfrm>
            <a:off x="73152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Oval 16"/>
          <p:cNvSpPr>
            <a:spLocks noChangeArrowheads="1"/>
          </p:cNvSpPr>
          <p:nvPr/>
        </p:nvSpPr>
        <p:spPr bwMode="auto">
          <a:xfrm>
            <a:off x="8153400" y="344795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3962400" y="41337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4495800" y="41337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7162800" y="42099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7848600" y="42099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5791200" y="42099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3429000" y="4133750"/>
            <a:ext cx="3810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19" name="Line 23"/>
          <p:cNvSpPr>
            <a:spLocks noChangeShapeType="1"/>
          </p:cNvSpPr>
          <p:nvPr/>
        </p:nvSpPr>
        <p:spPr bwMode="auto">
          <a:xfrm flipH="1">
            <a:off x="2209800" y="2457350"/>
            <a:ext cx="838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 flipH="1">
            <a:off x="3733800" y="245735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>
            <a:off x="5791200" y="245735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2" name="Line 26"/>
          <p:cNvSpPr>
            <a:spLocks noChangeShapeType="1"/>
          </p:cNvSpPr>
          <p:nvPr/>
        </p:nvSpPr>
        <p:spPr bwMode="auto">
          <a:xfrm>
            <a:off x="6477000" y="2457350"/>
            <a:ext cx="1066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3" name="Line 27"/>
          <p:cNvSpPr>
            <a:spLocks noChangeShapeType="1"/>
          </p:cNvSpPr>
          <p:nvPr/>
        </p:nvSpPr>
        <p:spPr bwMode="auto">
          <a:xfrm flipH="1">
            <a:off x="1371600" y="321935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4" name="Line 28"/>
          <p:cNvSpPr>
            <a:spLocks noChangeShapeType="1"/>
          </p:cNvSpPr>
          <p:nvPr/>
        </p:nvSpPr>
        <p:spPr bwMode="auto">
          <a:xfrm>
            <a:off x="1981200" y="321935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Line 29"/>
          <p:cNvSpPr>
            <a:spLocks noChangeShapeType="1"/>
          </p:cNvSpPr>
          <p:nvPr/>
        </p:nvSpPr>
        <p:spPr bwMode="auto">
          <a:xfrm flipH="1">
            <a:off x="3276600" y="321935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6" name="Line 30"/>
          <p:cNvSpPr>
            <a:spLocks noChangeShapeType="1"/>
          </p:cNvSpPr>
          <p:nvPr/>
        </p:nvSpPr>
        <p:spPr bwMode="auto">
          <a:xfrm>
            <a:off x="3962400" y="321935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7" name="Line 31"/>
          <p:cNvSpPr>
            <a:spLocks noChangeShapeType="1"/>
          </p:cNvSpPr>
          <p:nvPr/>
        </p:nvSpPr>
        <p:spPr bwMode="auto">
          <a:xfrm flipH="1">
            <a:off x="5410200" y="321935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8" name="Line 32"/>
          <p:cNvSpPr>
            <a:spLocks noChangeShapeType="1"/>
          </p:cNvSpPr>
          <p:nvPr/>
        </p:nvSpPr>
        <p:spPr bwMode="auto">
          <a:xfrm>
            <a:off x="6019800" y="321935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29" name="Line 33"/>
          <p:cNvSpPr>
            <a:spLocks noChangeShapeType="1"/>
          </p:cNvSpPr>
          <p:nvPr/>
        </p:nvSpPr>
        <p:spPr bwMode="auto">
          <a:xfrm>
            <a:off x="6400800" y="321935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0" name="Line 34"/>
          <p:cNvSpPr>
            <a:spLocks noChangeShapeType="1"/>
          </p:cNvSpPr>
          <p:nvPr/>
        </p:nvSpPr>
        <p:spPr bwMode="auto">
          <a:xfrm flipH="1">
            <a:off x="7696200" y="329555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1" name="Line 35"/>
          <p:cNvSpPr>
            <a:spLocks noChangeShapeType="1"/>
          </p:cNvSpPr>
          <p:nvPr/>
        </p:nvSpPr>
        <p:spPr bwMode="auto">
          <a:xfrm>
            <a:off x="8229600" y="321935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2" name="Line 36"/>
          <p:cNvSpPr>
            <a:spLocks noChangeShapeType="1"/>
          </p:cNvSpPr>
          <p:nvPr/>
        </p:nvSpPr>
        <p:spPr bwMode="auto">
          <a:xfrm flipH="1">
            <a:off x="3810000" y="398135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3" name="Line 37"/>
          <p:cNvSpPr>
            <a:spLocks noChangeShapeType="1"/>
          </p:cNvSpPr>
          <p:nvPr/>
        </p:nvSpPr>
        <p:spPr bwMode="auto">
          <a:xfrm>
            <a:off x="4191000" y="39813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4" name="Line 38"/>
          <p:cNvSpPr>
            <a:spLocks noChangeShapeType="1"/>
          </p:cNvSpPr>
          <p:nvPr/>
        </p:nvSpPr>
        <p:spPr bwMode="auto">
          <a:xfrm>
            <a:off x="4343400" y="390515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5" name="Line 39"/>
          <p:cNvSpPr>
            <a:spLocks noChangeShapeType="1"/>
          </p:cNvSpPr>
          <p:nvPr/>
        </p:nvSpPr>
        <p:spPr bwMode="auto">
          <a:xfrm>
            <a:off x="6019800" y="40575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6" name="Line 40"/>
          <p:cNvSpPr>
            <a:spLocks noChangeShapeType="1"/>
          </p:cNvSpPr>
          <p:nvPr/>
        </p:nvSpPr>
        <p:spPr bwMode="auto">
          <a:xfrm flipH="1">
            <a:off x="7315200" y="390515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7" name="Line 41"/>
          <p:cNvSpPr>
            <a:spLocks noChangeShapeType="1"/>
          </p:cNvSpPr>
          <p:nvPr/>
        </p:nvSpPr>
        <p:spPr bwMode="auto">
          <a:xfrm>
            <a:off x="7696200" y="3828950"/>
            <a:ext cx="228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38" name="Text Box 42"/>
          <p:cNvSpPr txBox="1">
            <a:spLocks noChangeArrowheads="1"/>
          </p:cNvSpPr>
          <p:nvPr/>
        </p:nvSpPr>
        <p:spPr bwMode="auto">
          <a:xfrm>
            <a:off x="3124200" y="1238150"/>
            <a:ext cx="256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/>
              <a:t>Title of Chapter</a:t>
            </a:r>
          </a:p>
        </p:txBody>
      </p:sp>
      <p:sp>
        <p:nvSpPr>
          <p:cNvPr id="29739" name="Line 43"/>
          <p:cNvSpPr>
            <a:spLocks noChangeShapeType="1"/>
          </p:cNvSpPr>
          <p:nvPr/>
        </p:nvSpPr>
        <p:spPr bwMode="auto">
          <a:xfrm>
            <a:off x="4419600" y="1619150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0" name="Text Box 44"/>
          <p:cNvSpPr txBox="1">
            <a:spLocks noChangeArrowheads="1"/>
          </p:cNvSpPr>
          <p:nvPr/>
        </p:nvSpPr>
        <p:spPr bwMode="auto">
          <a:xfrm>
            <a:off x="898525" y="1862038"/>
            <a:ext cx="2022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Primary Headings</a:t>
            </a:r>
          </a:p>
        </p:txBody>
      </p:sp>
      <p:sp>
        <p:nvSpPr>
          <p:cNvPr id="29741" name="Line 45"/>
          <p:cNvSpPr>
            <a:spLocks noChangeShapeType="1"/>
          </p:cNvSpPr>
          <p:nvPr/>
        </p:nvSpPr>
        <p:spPr bwMode="auto">
          <a:xfrm>
            <a:off x="1524000" y="2228750"/>
            <a:ext cx="152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2" name="Text Box 46"/>
          <p:cNvSpPr txBox="1">
            <a:spLocks noChangeArrowheads="1"/>
          </p:cNvSpPr>
          <p:nvPr/>
        </p:nvSpPr>
        <p:spPr bwMode="auto">
          <a:xfrm>
            <a:off x="1089025" y="4735413"/>
            <a:ext cx="2644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/>
              <a:t>Subheadings</a:t>
            </a:r>
          </a:p>
        </p:txBody>
      </p:sp>
      <p:sp>
        <p:nvSpPr>
          <p:cNvPr id="29743" name="Line 47"/>
          <p:cNvSpPr>
            <a:spLocks noChangeShapeType="1"/>
          </p:cNvSpPr>
          <p:nvPr/>
        </p:nvSpPr>
        <p:spPr bwMode="auto">
          <a:xfrm flipH="1" flipV="1">
            <a:off x="1295400" y="3676550"/>
            <a:ext cx="381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4" name="Line 48"/>
          <p:cNvSpPr>
            <a:spLocks noChangeShapeType="1"/>
          </p:cNvSpPr>
          <p:nvPr/>
        </p:nvSpPr>
        <p:spPr bwMode="auto">
          <a:xfrm flipV="1">
            <a:off x="1752600" y="3676550"/>
            <a:ext cx="381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5" name="Text Box 49"/>
          <p:cNvSpPr txBox="1">
            <a:spLocks noChangeArrowheads="1"/>
          </p:cNvSpPr>
          <p:nvPr/>
        </p:nvSpPr>
        <p:spPr bwMode="auto">
          <a:xfrm>
            <a:off x="4038600" y="4971950"/>
            <a:ext cx="2644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/>
              <a:t>Secondary Subheadings</a:t>
            </a:r>
          </a:p>
        </p:txBody>
      </p:sp>
      <p:sp>
        <p:nvSpPr>
          <p:cNvPr id="29746" name="Line 50"/>
          <p:cNvSpPr>
            <a:spLocks noChangeShapeType="1"/>
          </p:cNvSpPr>
          <p:nvPr/>
        </p:nvSpPr>
        <p:spPr bwMode="auto">
          <a:xfrm flipH="1" flipV="1">
            <a:off x="3733800" y="4362350"/>
            <a:ext cx="914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7" name="Line 51"/>
          <p:cNvSpPr>
            <a:spLocks noChangeShapeType="1"/>
          </p:cNvSpPr>
          <p:nvPr/>
        </p:nvSpPr>
        <p:spPr bwMode="auto">
          <a:xfrm flipH="1" flipV="1">
            <a:off x="4191000" y="436235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48" name="Line 52"/>
          <p:cNvSpPr>
            <a:spLocks noChangeShapeType="1"/>
          </p:cNvSpPr>
          <p:nvPr/>
        </p:nvSpPr>
        <p:spPr bwMode="auto">
          <a:xfrm flipV="1">
            <a:off x="4648200" y="436235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214" y="5288340"/>
            <a:ext cx="8004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is really difficult to</a:t>
            </a:r>
            <a:r>
              <a:rPr lang="is-IS" sz="2400" dirty="0"/>
              <a:t>…</a:t>
            </a:r>
            <a:endParaRPr lang="en-US" sz="2400" dirty="0"/>
          </a:p>
          <a:p>
            <a:pPr marL="457200" indent="-457200">
              <a:buAutoNum type="arabicParenR"/>
            </a:pPr>
            <a:r>
              <a:rPr lang="en-US" sz="2400" dirty="0"/>
              <a:t>Hear new information, </a:t>
            </a:r>
          </a:p>
          <a:p>
            <a:pPr marL="457200" indent="-457200">
              <a:buAutoNum type="arabicParenR"/>
            </a:pPr>
            <a:r>
              <a:rPr lang="en-US" sz="2400" dirty="0"/>
              <a:t>Process it, and </a:t>
            </a:r>
          </a:p>
          <a:p>
            <a:pPr marL="457200" indent="-457200">
              <a:buAutoNum type="arabicParenR"/>
            </a:pPr>
            <a:r>
              <a:rPr lang="en-US" sz="2400" dirty="0"/>
              <a:t>Connect it to other information.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6599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78877" cy="39818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6402" y="774854"/>
            <a:ext cx="415759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In General Chemistry, average ACT scores at ~90</a:t>
            </a:r>
            <a:r>
              <a:rPr lang="en-US" baseline="30000" dirty="0"/>
              <a:t>th</a:t>
            </a:r>
            <a:r>
              <a:rPr lang="en-US" dirty="0"/>
              <a:t> percentile.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Performance on nationally normed ACS final exam also averages ~ 90</a:t>
            </a:r>
            <a:r>
              <a:rPr lang="en-US" baseline="30000" dirty="0"/>
              <a:t>th</a:t>
            </a:r>
            <a:r>
              <a:rPr lang="en-US" dirty="0"/>
              <a:t> percentile.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6588" y="4949727"/>
            <a:ext cx="77810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Setting: </a:t>
            </a:r>
          </a:p>
          <a:p>
            <a:pPr algn="ctr"/>
            <a:r>
              <a:rPr lang="en-US" sz="3000" dirty="0"/>
              <a:t>Large-Enrollment (lecture &gt;300 students) General Chemistry Course</a:t>
            </a:r>
          </a:p>
        </p:txBody>
      </p:sp>
      <p:sp>
        <p:nvSpPr>
          <p:cNvPr id="3" name="Rectangle 2"/>
          <p:cNvSpPr/>
          <p:nvPr/>
        </p:nvSpPr>
        <p:spPr>
          <a:xfrm>
            <a:off x="1202764" y="3754072"/>
            <a:ext cx="3010648" cy="455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46731" y="3738268"/>
            <a:ext cx="121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 Scores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68748" y="3368936"/>
            <a:ext cx="199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Student population</a:t>
            </a:r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 flipV="1">
            <a:off x="4213412" y="3240819"/>
            <a:ext cx="855336" cy="3127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23488" y="2988655"/>
            <a:ext cx="2917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Avg. final exam performance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584662" y="2404127"/>
            <a:ext cx="636486" cy="7409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733968" y="179588"/>
            <a:ext cx="769751" cy="3848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84662" y="179588"/>
            <a:ext cx="107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Final exam percentile</a:t>
            </a:r>
          </a:p>
        </p:txBody>
      </p:sp>
    </p:spTree>
    <p:extLst>
      <p:ext uri="{BB962C8B-B14F-4D97-AF65-F5344CB8AC3E}">
        <p14:creationId xmlns:p14="http://schemas.microsoft.com/office/powerpoint/2010/main" val="1258725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601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b="1" dirty="0"/>
              <a:t>Active Reading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6185" y="1073938"/>
            <a:ext cx="48236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Read a paragraph. Stop.</a:t>
            </a:r>
          </a:p>
          <a:p>
            <a:r>
              <a:rPr lang="en-US" sz="2200" dirty="0"/>
              <a:t>Put the information into your own words.  This can be done mentally or (even better) written down.</a:t>
            </a:r>
          </a:p>
          <a:p>
            <a:endParaRPr lang="en-US" sz="2200" dirty="0"/>
          </a:p>
          <a:p>
            <a:r>
              <a:rPr lang="en-US" sz="2200" dirty="0"/>
              <a:t>Read the next paragraph.  Stop.</a:t>
            </a:r>
          </a:p>
          <a:p>
            <a:r>
              <a:rPr lang="en-US" sz="2200" dirty="0"/>
              <a:t>Paraphrase, but now combine both paragraphs.</a:t>
            </a:r>
          </a:p>
          <a:p>
            <a:endParaRPr lang="en-US" sz="2200" dirty="0"/>
          </a:p>
          <a:p>
            <a:r>
              <a:rPr lang="en-US" sz="2200" dirty="0"/>
              <a:t>Go on to the next paragraph.</a:t>
            </a:r>
          </a:p>
        </p:txBody>
      </p:sp>
      <p:sp>
        <p:nvSpPr>
          <p:cNvPr id="4" name="Rectangle 3"/>
          <p:cNvSpPr/>
          <p:nvPr/>
        </p:nvSpPr>
        <p:spPr>
          <a:xfrm>
            <a:off x="5039840" y="3617813"/>
            <a:ext cx="1797048" cy="962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365" y="1155600"/>
            <a:ext cx="4321635" cy="43590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244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601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b="1" dirty="0"/>
              <a:t>Active Reading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6185" y="1073938"/>
            <a:ext cx="48236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Read a paragraph. Stop.</a:t>
            </a:r>
          </a:p>
          <a:p>
            <a:r>
              <a:rPr lang="en-US" sz="2200" dirty="0"/>
              <a:t>Put the information into your own words.  This can be done mentally or (even better) written down.</a:t>
            </a:r>
          </a:p>
          <a:p>
            <a:endParaRPr lang="en-US" sz="2200" dirty="0"/>
          </a:p>
          <a:p>
            <a:r>
              <a:rPr lang="en-US" sz="2200" dirty="0"/>
              <a:t>Read the next paragraph.  Stop.</a:t>
            </a:r>
          </a:p>
          <a:p>
            <a:r>
              <a:rPr lang="en-US" sz="2200" dirty="0"/>
              <a:t>Paraphrase, but now combine both paragraphs.</a:t>
            </a:r>
          </a:p>
          <a:p>
            <a:endParaRPr lang="en-US" sz="2200" dirty="0"/>
          </a:p>
          <a:p>
            <a:r>
              <a:rPr lang="en-US" sz="2200" dirty="0"/>
              <a:t>Go on to the next paragraph.</a:t>
            </a:r>
          </a:p>
        </p:txBody>
      </p:sp>
      <p:sp>
        <p:nvSpPr>
          <p:cNvPr id="4" name="Rectangle 3"/>
          <p:cNvSpPr/>
          <p:nvPr/>
        </p:nvSpPr>
        <p:spPr>
          <a:xfrm>
            <a:off x="5039840" y="3617813"/>
            <a:ext cx="1797048" cy="962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902" y="1154998"/>
            <a:ext cx="4115898" cy="54667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024850"/>
            <a:ext cx="3542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This is the first time a science textbook has ever been helpful.  I used to ‘read it’, but now I am finding information I actually use.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216185" y="4579881"/>
            <a:ext cx="4175097" cy="2041874"/>
          </a:xfrm>
          <a:prstGeom prst="wedgeEllipseCallout">
            <a:avLst>
              <a:gd name="adj1" fmla="val -47370"/>
              <a:gd name="adj2" fmla="val 5059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6645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601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b="1" dirty="0"/>
              <a:t>Active Reading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6185" y="1073938"/>
            <a:ext cx="48236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Read a paragraph. Stop.</a:t>
            </a:r>
          </a:p>
          <a:p>
            <a:r>
              <a:rPr lang="en-US" sz="2200" dirty="0"/>
              <a:t>Put the information into your own words.  This can be done mentally or (even better) written down.</a:t>
            </a:r>
          </a:p>
          <a:p>
            <a:endParaRPr lang="en-US" sz="2200" dirty="0"/>
          </a:p>
          <a:p>
            <a:r>
              <a:rPr lang="en-US" sz="2200" dirty="0"/>
              <a:t>Read the next paragraph.  Stop.</a:t>
            </a:r>
          </a:p>
          <a:p>
            <a:r>
              <a:rPr lang="en-US" sz="2200" dirty="0"/>
              <a:t>Paraphrase, but now combine both paragraphs.</a:t>
            </a:r>
          </a:p>
          <a:p>
            <a:endParaRPr lang="en-US" sz="2200" dirty="0"/>
          </a:p>
          <a:p>
            <a:r>
              <a:rPr lang="en-US" sz="2200" dirty="0"/>
              <a:t>Go on to the next paragraph.</a:t>
            </a:r>
          </a:p>
        </p:txBody>
      </p:sp>
      <p:sp>
        <p:nvSpPr>
          <p:cNvPr id="4" name="Rectangle 3"/>
          <p:cNvSpPr/>
          <p:nvPr/>
        </p:nvSpPr>
        <p:spPr>
          <a:xfrm>
            <a:off x="5039840" y="3617813"/>
            <a:ext cx="1797048" cy="962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902" y="1154998"/>
            <a:ext cx="4115898" cy="5466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80" y="4701551"/>
            <a:ext cx="45534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If you REALLY want to highlight something, return to </a:t>
            </a:r>
            <a:r>
              <a:rPr lang="en-US" sz="2200" b="1" dirty="0"/>
              <a:t>your own notes </a:t>
            </a:r>
            <a:r>
              <a:rPr lang="en-US" sz="2200" dirty="0"/>
              <a:t>after class.  </a:t>
            </a:r>
          </a:p>
          <a:p>
            <a:r>
              <a:rPr lang="en-US" sz="2200" dirty="0"/>
              <a:t>Make connections between things you understand &amp; what the instructor prioritized.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17515" y="41809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906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24" y="125421"/>
            <a:ext cx="8229600" cy="1143000"/>
          </a:xfrm>
        </p:spPr>
        <p:txBody>
          <a:bodyPr/>
          <a:lstStyle/>
          <a:p>
            <a:r>
              <a:rPr lang="en-US" dirty="0"/>
              <a:t>What is your plan for success?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437" y="5871978"/>
            <a:ext cx="838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Class                      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088036" y="4804875"/>
            <a:ext cx="111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and go to lecture.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39770" y="2819956"/>
            <a:ext cx="13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Outline chapter.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Complete any Pre-Class homework.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97862" y="1721293"/>
            <a:ext cx="129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Active reading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4158" y="1570816"/>
            <a:ext cx="1584960" cy="426057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03" y="193673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803" y="4808004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</a:t>
            </a:r>
          </a:p>
        </p:txBody>
      </p:sp>
      <p:sp>
        <p:nvSpPr>
          <p:cNvPr id="79" name="Up-Down Arrow 78"/>
          <p:cNvSpPr/>
          <p:nvPr/>
        </p:nvSpPr>
        <p:spPr>
          <a:xfrm>
            <a:off x="60376" y="2444796"/>
            <a:ext cx="646547" cy="236320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09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Metacognitive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44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Using the textbook</a:t>
            </a:r>
          </a:p>
          <a:p>
            <a:pPr>
              <a:lnSpc>
                <a:spcPct val="90000"/>
              </a:lnSpc>
            </a:pPr>
            <a:r>
              <a:rPr lang="en-US" b="1" dirty="0"/>
              <a:t>Previewing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Paraphrasing, reading actively</a:t>
            </a:r>
          </a:p>
          <a:p>
            <a:pPr>
              <a:lnSpc>
                <a:spcPct val="90000"/>
              </a:lnSpc>
            </a:pPr>
            <a:r>
              <a:rPr lang="en-US" b="1" dirty="0"/>
              <a:t>Going to class, participating, then 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Taking notes by hand</a:t>
            </a:r>
          </a:p>
          <a:p>
            <a:pPr>
              <a:lnSpc>
                <a:spcPct val="90000"/>
              </a:lnSpc>
            </a:pPr>
            <a:r>
              <a:rPr lang="en-US" b="1" dirty="0"/>
              <a:t>Doing homework as assessment</a:t>
            </a:r>
          </a:p>
          <a:p>
            <a:pPr>
              <a:lnSpc>
                <a:spcPct val="90000"/>
              </a:lnSpc>
            </a:pPr>
            <a:r>
              <a:rPr lang="en-US" b="1" dirty="0"/>
              <a:t>Learning from mistakes on homework</a:t>
            </a:r>
          </a:p>
          <a:p>
            <a:pPr>
              <a:lnSpc>
                <a:spcPct val="90000"/>
              </a:lnSpc>
            </a:pPr>
            <a:r>
              <a:rPr lang="en-US" b="1" dirty="0"/>
              <a:t>Working in pairs or groups</a:t>
            </a:r>
          </a:p>
          <a:p>
            <a:pPr>
              <a:lnSpc>
                <a:spcPct val="90000"/>
              </a:lnSpc>
            </a:pPr>
            <a:r>
              <a:rPr lang="en-US" b="1" dirty="0"/>
              <a:t>Creating practice exams and study material</a:t>
            </a:r>
          </a:p>
          <a:p>
            <a:pPr>
              <a:lnSpc>
                <a:spcPct val="90000"/>
              </a:lnSpc>
            </a:pPr>
            <a:r>
              <a:rPr lang="en-US" b="1" dirty="0"/>
              <a:t>Aim for 100% mastery, not 90%!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37406" y="1530931"/>
            <a:ext cx="7429109" cy="1341989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39424" y="2849404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5535" y="1660269"/>
            <a:ext cx="1509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Before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 class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2692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8025"/>
            <a:ext cx="5576299" cy="3479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573" y="4730942"/>
            <a:ext cx="3704427" cy="212705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9333" y="-8991"/>
            <a:ext cx="8229600" cy="1143000"/>
          </a:xfrm>
        </p:spPr>
        <p:txBody>
          <a:bodyPr/>
          <a:lstStyle/>
          <a:p>
            <a:r>
              <a:rPr lang="en-US" dirty="0"/>
              <a:t>In-Class</a:t>
            </a:r>
            <a:r>
              <a:rPr lang="is-IS" dirty="0"/>
              <a:t>…Mentally Participate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6584" y="903176"/>
            <a:ext cx="87284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Does class move too fast for you?</a:t>
            </a:r>
          </a:p>
          <a:p>
            <a:r>
              <a:rPr lang="en-US" sz="2400" dirty="0"/>
              <a:t>Are you able to answer the questions in class?</a:t>
            </a:r>
          </a:p>
          <a:p>
            <a:r>
              <a:rPr lang="en-US" sz="2400" dirty="0"/>
              <a:t>Can you identify the learning objectives and typical exam questions?</a:t>
            </a:r>
          </a:p>
          <a:p>
            <a:r>
              <a:rPr lang="en-US" sz="2400" dirty="0"/>
              <a:t>Do you remember what you learned in class?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9333" y="3104299"/>
            <a:ext cx="469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chemistry class is often a progression of ideas.</a:t>
            </a:r>
          </a:p>
        </p:txBody>
      </p:sp>
    </p:spTree>
    <p:extLst>
      <p:ext uri="{BB962C8B-B14F-4D97-AF65-F5344CB8AC3E}">
        <p14:creationId xmlns:p14="http://schemas.microsoft.com/office/powerpoint/2010/main" val="504673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842" y="0"/>
            <a:ext cx="2361158" cy="1569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63" y="2946438"/>
            <a:ext cx="7644820" cy="39115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20980" y="1746109"/>
            <a:ext cx="4222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Rehearsal: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Repeating info. again and again.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Thinking about the meaning, making connections to other info.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163" y="2238093"/>
            <a:ext cx="302611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Making Memories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09" y="22547"/>
            <a:ext cx="2239611" cy="139509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397326" y="4450495"/>
            <a:ext cx="705533" cy="45269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79441" y="5549895"/>
            <a:ext cx="3264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Mentally review &amp; recall class information, without looking at your notes, later in the day.</a:t>
            </a:r>
          </a:p>
        </p:txBody>
      </p:sp>
    </p:spTree>
    <p:extLst>
      <p:ext uri="{BB962C8B-B14F-4D97-AF65-F5344CB8AC3E}">
        <p14:creationId xmlns:p14="http://schemas.microsoft.com/office/powerpoint/2010/main" val="3930663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24" y="125421"/>
            <a:ext cx="8229600" cy="1143000"/>
          </a:xfrm>
        </p:spPr>
        <p:txBody>
          <a:bodyPr/>
          <a:lstStyle/>
          <a:p>
            <a:r>
              <a:rPr lang="en-US" dirty="0"/>
              <a:t>What is your plan for success?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437" y="5871978"/>
            <a:ext cx="838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Class                     Class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647471" y="4908754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Attend every class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30358" y="1573720"/>
            <a:ext cx="161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Mental Review.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Coordinate class </a:t>
            </a:r>
          </a:p>
          <a:p>
            <a:pPr algn="ctr"/>
            <a:r>
              <a:rPr lang="en-US" sz="1600" dirty="0"/>
              <a:t>notes &amp; book.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587926" y="4557242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08623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602111" y="2661970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6379" y="2658004"/>
            <a:ext cx="1883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Treat class as a </a:t>
            </a:r>
          </a:p>
          <a:p>
            <a:pPr algn="ctr"/>
            <a:r>
              <a:rPr lang="en-US" sz="1600" dirty="0"/>
              <a:t>self-test. 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</a:t>
            </a:r>
          </a:p>
          <a:p>
            <a:pPr algn="ctr"/>
            <a:r>
              <a:rPr lang="en-US" sz="1600" dirty="0"/>
              <a:t>Weaknesses.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8036" y="4804875"/>
            <a:ext cx="111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and go to lecture.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4158" y="1570816"/>
            <a:ext cx="1584960" cy="426057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03" y="193673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803" y="4808004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061" y="2904226"/>
            <a:ext cx="13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Outline chapter.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Complete any Pre-Class homework.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6153" y="1805563"/>
            <a:ext cx="129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Active reading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72449" y="462824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72449" y="275227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362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Metacognitive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44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Using the textbook</a:t>
            </a:r>
          </a:p>
          <a:p>
            <a:pPr>
              <a:lnSpc>
                <a:spcPct val="90000"/>
              </a:lnSpc>
            </a:pPr>
            <a:r>
              <a:rPr lang="en-US" b="1" dirty="0"/>
              <a:t>Previewing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Paraphrasing, reading actively</a:t>
            </a:r>
          </a:p>
          <a:p>
            <a:pPr>
              <a:lnSpc>
                <a:spcPct val="90000"/>
              </a:lnSpc>
            </a:pPr>
            <a:r>
              <a:rPr lang="en-US" b="1" dirty="0"/>
              <a:t>Going to class, participating, then 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Taking notes by hand</a:t>
            </a:r>
          </a:p>
          <a:p>
            <a:pPr>
              <a:lnSpc>
                <a:spcPct val="90000"/>
              </a:lnSpc>
            </a:pPr>
            <a:r>
              <a:rPr lang="en-US" b="1" dirty="0"/>
              <a:t>Doing homework as assessment</a:t>
            </a:r>
          </a:p>
          <a:p>
            <a:pPr>
              <a:lnSpc>
                <a:spcPct val="90000"/>
              </a:lnSpc>
            </a:pPr>
            <a:r>
              <a:rPr lang="en-US" b="1" dirty="0"/>
              <a:t>Learning from mistakes on homework</a:t>
            </a:r>
          </a:p>
          <a:p>
            <a:pPr>
              <a:lnSpc>
                <a:spcPct val="90000"/>
              </a:lnSpc>
            </a:pPr>
            <a:r>
              <a:rPr lang="en-US" b="1" dirty="0"/>
              <a:t>Consolidate and review information</a:t>
            </a:r>
          </a:p>
          <a:p>
            <a:pPr>
              <a:lnSpc>
                <a:spcPct val="90000"/>
              </a:lnSpc>
            </a:pPr>
            <a:r>
              <a:rPr lang="en-US" b="1" dirty="0"/>
              <a:t>Authentically test yourself</a:t>
            </a:r>
          </a:p>
          <a:p>
            <a:pPr>
              <a:lnSpc>
                <a:spcPct val="90000"/>
              </a:lnSpc>
            </a:pPr>
            <a:r>
              <a:rPr lang="en-US" b="1" dirty="0"/>
              <a:t>Aim for 100% mastery, not 90%!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37406" y="1530931"/>
            <a:ext cx="7429109" cy="1341989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39424" y="2849404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7406" y="3679969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5535" y="1660269"/>
            <a:ext cx="150929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Before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 class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After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Preparing for tests &amp; quizzes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7329" y="4522291"/>
            <a:ext cx="1447502" cy="160387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44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2193" y="30245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dirty="0"/>
              <a:t>Doing Homework as Assessment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793" y="1401845"/>
            <a:ext cx="8610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Most students do their homework by</a:t>
            </a:r>
            <a:r>
              <a:rPr lang="is-IS" sz="2600" dirty="0"/>
              <a:t>…</a:t>
            </a:r>
          </a:p>
          <a:p>
            <a:endParaRPr lang="is-IS" sz="2600" dirty="0"/>
          </a:p>
          <a:p>
            <a:r>
              <a:rPr lang="is-IS" sz="2600" dirty="0"/>
              <a:t>Looking at example problems in the textbook, or in their notes, and trying to copy the steps (or look for a pattern) laid out there to arrive at the correct answer.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186993" y="2011445"/>
            <a:ext cx="6858000" cy="16002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958393" y="1935245"/>
            <a:ext cx="6629400" cy="1524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82193" y="3670223"/>
            <a:ext cx="67977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This is exactly the </a:t>
            </a:r>
            <a:r>
              <a:rPr lang="en-US" sz="2200" b="1" u="sng" dirty="0"/>
              <a:t>wrong way </a:t>
            </a:r>
            <a:r>
              <a:rPr lang="en-US" sz="2200" b="1" dirty="0"/>
              <a:t>to do homework problems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349475"/>
            <a:ext cx="902380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Homework and example problems in the textbook or class notes </a:t>
            </a:r>
          </a:p>
          <a:p>
            <a:pPr algn="ctr"/>
            <a:r>
              <a:rPr lang="en-US" sz="2400" dirty="0"/>
              <a:t>are an opportunity to </a:t>
            </a:r>
            <a:r>
              <a:rPr lang="en-US" sz="2400" b="1" dirty="0"/>
              <a:t>test yourself</a:t>
            </a:r>
            <a:r>
              <a:rPr lang="en-US" sz="2400" dirty="0"/>
              <a:t>.</a:t>
            </a:r>
            <a:endParaRPr lang="en-US" sz="2200" b="1" i="1" dirty="0"/>
          </a:p>
          <a:p>
            <a:pPr marL="342900" indent="-342900">
              <a:buFont typeface="Arial"/>
              <a:buChar char="•"/>
            </a:pPr>
            <a:r>
              <a:rPr lang="en-US" sz="2200" b="1" i="1" dirty="0"/>
              <a:t>Before</a:t>
            </a:r>
            <a:r>
              <a:rPr lang="en-US" sz="2200" b="1" dirty="0"/>
              <a:t> </a:t>
            </a:r>
            <a:r>
              <a:rPr lang="en-US" sz="2200" dirty="0"/>
              <a:t>looking at the homework </a:t>
            </a:r>
            <a:r>
              <a:rPr lang="en-US" sz="2200" b="1" u="sng" dirty="0"/>
              <a:t>actively study the material</a:t>
            </a:r>
            <a:r>
              <a:rPr lang="en-US" sz="2200" dirty="0"/>
              <a:t>.</a:t>
            </a:r>
            <a:endParaRPr lang="en-US" sz="2200" i="1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You will </a:t>
            </a:r>
            <a:r>
              <a:rPr lang="en-US" sz="2200" b="1" i="1" dirty="0"/>
              <a:t>never</a:t>
            </a:r>
            <a:r>
              <a:rPr lang="en-US" sz="2200" dirty="0"/>
              <a:t> have notes or other resources to use on a test.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Most insidious</a:t>
            </a:r>
            <a:r>
              <a:rPr lang="is-IS" sz="2200" dirty="0"/>
              <a:t>…you will tell yourself you know how to answer questions on a test without notes, but you have never actually done so!</a:t>
            </a:r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1874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78877" cy="39818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993" y="2819609"/>
            <a:ext cx="5228289" cy="34430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658" y="4624651"/>
            <a:ext cx="37814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Incoming ACT score is correlated with success in the class</a:t>
            </a:r>
            <a:r>
              <a:rPr lang="is-IS" dirty="0"/>
              <a:t>…</a:t>
            </a:r>
          </a:p>
          <a:p>
            <a:pPr marL="285750" indent="-285750">
              <a:buFont typeface="Arial"/>
              <a:buChar char="•"/>
            </a:pPr>
            <a:endParaRPr lang="is-IS" dirty="0"/>
          </a:p>
          <a:p>
            <a:pPr marL="285750" indent="-285750">
              <a:buFont typeface="Arial"/>
              <a:buChar char="•"/>
            </a:pPr>
            <a:r>
              <a:rPr lang="is-IS" dirty="0"/>
              <a:t>But </a:t>
            </a:r>
            <a:r>
              <a:rPr lang="en-US" dirty="0"/>
              <a:t>variability occurs for all but the highest scoring incoming students.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6402" y="774854"/>
            <a:ext cx="415759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In General Chemistry, average ACT scores at ~90</a:t>
            </a:r>
            <a:r>
              <a:rPr lang="en-US" baseline="30000" dirty="0"/>
              <a:t>th</a:t>
            </a:r>
            <a:r>
              <a:rPr lang="en-US" dirty="0"/>
              <a:t> percentile.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Performance on nationally normed ACS final exam also averages ~ 90</a:t>
            </a:r>
            <a:r>
              <a:rPr lang="en-US" baseline="30000" dirty="0"/>
              <a:t>th</a:t>
            </a:r>
            <a:r>
              <a:rPr lang="en-US" dirty="0"/>
              <a:t> percentile.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33430" y="3754072"/>
            <a:ext cx="3010648" cy="455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7397" y="3738268"/>
            <a:ext cx="121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 Scores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733968" y="179588"/>
            <a:ext cx="769751" cy="3848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95481" y="166760"/>
            <a:ext cx="876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Final exam percentile</a:t>
            </a:r>
          </a:p>
        </p:txBody>
      </p:sp>
    </p:spTree>
    <p:extLst>
      <p:ext uri="{BB962C8B-B14F-4D97-AF65-F5344CB8AC3E}">
        <p14:creationId xmlns:p14="http://schemas.microsoft.com/office/powerpoint/2010/main" val="356362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Plan for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795" y="1905075"/>
            <a:ext cx="118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Review material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1197" y="1916021"/>
            <a:ext cx="159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Try to answer questions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9376" y="1905079"/>
            <a:ext cx="3351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topic is easy**</a:t>
            </a:r>
            <a:r>
              <a:rPr lang="en-US" dirty="0"/>
              <a:t>. I can teach it.</a:t>
            </a:r>
          </a:p>
          <a:p>
            <a:r>
              <a:rPr lang="en-US" dirty="0"/>
              <a:t>I can prepare my own questions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3492" y="3432462"/>
            <a:ext cx="289053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Must learn more.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Class notes or Textbook.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Classmates or TA.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Office hours.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Recitation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Online videos (</a:t>
            </a:r>
            <a:r>
              <a:rPr lang="en-US" dirty="0" err="1"/>
              <a:t>Drfus.com</a:t>
            </a:r>
            <a:r>
              <a:rPr lang="en-US" dirty="0"/>
              <a:t>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0772" y="3427387"/>
            <a:ext cx="1839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Re-test yourself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26133" y="3796719"/>
            <a:ext cx="2408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End of chapter questions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Online homework.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Practice exams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795" y="1905075"/>
            <a:ext cx="1180900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39805" y="1916021"/>
            <a:ext cx="144595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17560" y="1927328"/>
            <a:ext cx="3363777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93492" y="3416182"/>
            <a:ext cx="2872604" cy="1787346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26133" y="3404958"/>
            <a:ext cx="2123838" cy="1661814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rved Down Arrow 15"/>
          <p:cNvSpPr/>
          <p:nvPr/>
        </p:nvSpPr>
        <p:spPr>
          <a:xfrm rot="5050260">
            <a:off x="4104656" y="2714589"/>
            <a:ext cx="1065961" cy="47706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 rot="16200000">
            <a:off x="2512448" y="2654446"/>
            <a:ext cx="1061919" cy="613128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52066" y="1905075"/>
            <a:ext cx="1170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Honest </a:t>
            </a:r>
          </a:p>
          <a:p>
            <a:pPr algn="ctr"/>
            <a:r>
              <a:rPr lang="en-US" dirty="0"/>
              <a:t>evaluation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346205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2961948" y="2178230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1334163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29068" y="2602041"/>
            <a:ext cx="2985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**I have identified and learned from my mistakes. </a:t>
            </a:r>
          </a:p>
        </p:txBody>
      </p:sp>
    </p:spTree>
    <p:extLst>
      <p:ext uri="{BB962C8B-B14F-4D97-AF65-F5344CB8AC3E}">
        <p14:creationId xmlns:p14="http://schemas.microsoft.com/office/powerpoint/2010/main" val="22807420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Plan for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795" y="1905075"/>
            <a:ext cx="118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Review material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1197" y="1916021"/>
            <a:ext cx="159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Try to answer questions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9376" y="1905079"/>
            <a:ext cx="3318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topic is easy</a:t>
            </a:r>
            <a:r>
              <a:rPr lang="en-US" b="1" dirty="0"/>
              <a:t>**</a:t>
            </a:r>
            <a:r>
              <a:rPr lang="en-US" dirty="0"/>
              <a:t>. </a:t>
            </a:r>
            <a:r>
              <a:rPr lang="en-US" b="1" u="sng" dirty="0"/>
              <a:t>I can teach it</a:t>
            </a:r>
            <a:r>
              <a:rPr lang="en-US" dirty="0"/>
              <a:t>.</a:t>
            </a:r>
          </a:p>
          <a:p>
            <a:r>
              <a:rPr lang="en-US" dirty="0"/>
              <a:t>I can prepare my own questions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795" y="1905075"/>
            <a:ext cx="1180900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39805" y="1916021"/>
            <a:ext cx="144595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17561" y="1927328"/>
            <a:ext cx="3197302" cy="657277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252066" y="1905075"/>
            <a:ext cx="1170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Honest </a:t>
            </a:r>
          </a:p>
          <a:p>
            <a:pPr algn="ctr"/>
            <a:r>
              <a:rPr lang="en-US" dirty="0"/>
              <a:t>evaluation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346205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2961948" y="2178230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1334163" y="2167844"/>
            <a:ext cx="383171" cy="1870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29068" y="2602041"/>
            <a:ext cx="2985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 </a:t>
            </a:r>
          </a:p>
        </p:txBody>
      </p:sp>
      <p:sp>
        <p:nvSpPr>
          <p:cNvPr id="3" name="Oval 2"/>
          <p:cNvSpPr/>
          <p:nvPr/>
        </p:nvSpPr>
        <p:spPr>
          <a:xfrm>
            <a:off x="6477061" y="1637006"/>
            <a:ext cx="1680733" cy="914400"/>
          </a:xfrm>
          <a:prstGeom prst="ellipse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2" y="2781681"/>
            <a:ext cx="5274387" cy="16382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706" y="3549497"/>
            <a:ext cx="3633373" cy="3257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206" y="5102472"/>
            <a:ext cx="29845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33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Homework</a:t>
            </a:r>
          </a:p>
        </p:txBody>
      </p:sp>
      <p:sp>
        <p:nvSpPr>
          <p:cNvPr id="4" name="Rectangle 3"/>
          <p:cNvSpPr/>
          <p:nvPr/>
        </p:nvSpPr>
        <p:spPr>
          <a:xfrm>
            <a:off x="1566333" y="2215444"/>
            <a:ext cx="4981223" cy="29774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527777"/>
            <a:ext cx="1580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Number of submissions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2666" y="5869001"/>
            <a:ext cx="2170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Days before deadline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66333" y="5249333"/>
            <a:ext cx="539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                             2                              1                  midnight     </a:t>
            </a:r>
          </a:p>
        </p:txBody>
      </p:sp>
      <p:sp>
        <p:nvSpPr>
          <p:cNvPr id="8" name="Arc 7"/>
          <p:cNvSpPr/>
          <p:nvPr/>
        </p:nvSpPr>
        <p:spPr>
          <a:xfrm rot="5400000">
            <a:off x="3280833" y="1686279"/>
            <a:ext cx="5108223" cy="1425222"/>
          </a:xfrm>
          <a:prstGeom prst="arc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8" idx="2"/>
          </p:cNvCxnSpPr>
          <p:nvPr/>
        </p:nvCxnSpPr>
        <p:spPr>
          <a:xfrm flipH="1">
            <a:off x="2455333" y="4953002"/>
            <a:ext cx="3379612" cy="239887"/>
          </a:xfrm>
          <a:prstGeom prst="line">
            <a:avLst/>
          </a:prstGeom>
          <a:ln w="762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322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Put Yourself First &amp; </a:t>
            </a:r>
            <a:br>
              <a:rPr lang="en-US" dirty="0"/>
            </a:br>
            <a:r>
              <a:rPr lang="en-US" dirty="0"/>
              <a:t>Schedule Your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23" y="1525411"/>
            <a:ext cx="7620000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4603" y="5029120"/>
            <a:ext cx="72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6176" y="2017890"/>
            <a:ext cx="52770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1                               Class 2                              Class 3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Class 4                              Class 5                              Class 6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Class 7                              Class 8                              Class 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6176" y="2330174"/>
            <a:ext cx="787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Equip.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73485" y="2227135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Starting,</a:t>
            </a:r>
          </a:p>
          <a:p>
            <a:r>
              <a:rPr lang="en-US" b="1" dirty="0"/>
              <a:t>Stopping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6566" y="234067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Turning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46870" y="3148884"/>
            <a:ext cx="1227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Ramps</a:t>
            </a:r>
          </a:p>
          <a:p>
            <a:pPr algn="ctr"/>
            <a:r>
              <a:rPr lang="en-US" b="1" dirty="0"/>
              <a:t>Drop 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8291" y="3148884"/>
            <a:ext cx="93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Ollie</a:t>
            </a:r>
          </a:p>
          <a:p>
            <a:pPr algn="ctr"/>
            <a:r>
              <a:rPr lang="en-US" b="1" dirty="0"/>
              <a:t>Kick flip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1291" y="3148884"/>
            <a:ext cx="896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Shuvit</a:t>
            </a:r>
            <a:endParaRPr lang="en-US" b="1" dirty="0"/>
          </a:p>
          <a:p>
            <a:pPr algn="ctr"/>
            <a:r>
              <a:rPr lang="en-US" b="1" dirty="0"/>
              <a:t>360 flip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18239" y="4157854"/>
            <a:ext cx="11250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/>
              <a:t>Boardside</a:t>
            </a:r>
            <a:r>
              <a:rPr lang="en-US" sz="1600" b="1" dirty="0"/>
              <a:t> </a:t>
            </a:r>
            <a:r>
              <a:rPr lang="en-US" b="1" dirty="0" err="1"/>
              <a:t>lipside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25767" y="4136862"/>
            <a:ext cx="88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5-0 grind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06039" y="425274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Routine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89667" y="2017890"/>
            <a:ext cx="2215444" cy="846666"/>
          </a:xfrm>
          <a:prstGeom prst="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205111" y="2017890"/>
            <a:ext cx="2215444" cy="846666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U-Turn Arrow 20"/>
          <p:cNvSpPr/>
          <p:nvPr/>
        </p:nvSpPr>
        <p:spPr>
          <a:xfrm>
            <a:off x="3725333" y="1177749"/>
            <a:ext cx="1538111" cy="840141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210" y="10327"/>
            <a:ext cx="2182101" cy="12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40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210" y="10327"/>
            <a:ext cx="2182101" cy="1227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712" y="2575973"/>
            <a:ext cx="4929404" cy="40433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1614" y="1675727"/>
            <a:ext cx="432381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/>
              <a:t>Excellent metacognition</a:t>
            </a:r>
          </a:p>
        </p:txBody>
      </p:sp>
    </p:spTree>
    <p:extLst>
      <p:ext uri="{BB962C8B-B14F-4D97-AF65-F5344CB8AC3E}">
        <p14:creationId xmlns:p14="http://schemas.microsoft.com/office/powerpoint/2010/main" val="2511976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210" y="10327"/>
            <a:ext cx="2182101" cy="12274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220" y="2646537"/>
            <a:ext cx="6199844" cy="38749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01891" y="1828892"/>
            <a:ext cx="48782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/>
              <a:t>High on Bloom’s Taxonomy</a:t>
            </a:r>
          </a:p>
        </p:txBody>
      </p:sp>
    </p:spTree>
    <p:extLst>
      <p:ext uri="{BB962C8B-B14F-4D97-AF65-F5344CB8AC3E}">
        <p14:creationId xmlns:p14="http://schemas.microsoft.com/office/powerpoint/2010/main" val="1284297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24" y="125421"/>
            <a:ext cx="8229600" cy="1143000"/>
          </a:xfrm>
        </p:spPr>
        <p:txBody>
          <a:bodyPr/>
          <a:lstStyle/>
          <a:p>
            <a:r>
              <a:rPr lang="en-US" dirty="0"/>
              <a:t>What is your plan for success?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437" y="5871978"/>
            <a:ext cx="838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Class                     Class                           After Class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647471" y="4908754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Attend every class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30358" y="1573720"/>
            <a:ext cx="161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Mental Review.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Coordinate class </a:t>
            </a:r>
          </a:p>
          <a:p>
            <a:pPr algn="ctr"/>
            <a:r>
              <a:rPr lang="en-US" sz="1600" dirty="0"/>
              <a:t>notes &amp; book.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587926" y="4557242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08623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602111" y="2661970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6379" y="2658004"/>
            <a:ext cx="1883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Treat class as a </a:t>
            </a:r>
          </a:p>
          <a:p>
            <a:pPr algn="ctr"/>
            <a:r>
              <a:rPr lang="en-US" sz="1600" dirty="0"/>
              <a:t>self-test. 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</a:t>
            </a:r>
          </a:p>
          <a:p>
            <a:pPr algn="ctr"/>
            <a:r>
              <a:rPr lang="en-US" sz="1600" dirty="0"/>
              <a:t>Weaknesses.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8036" y="4804875"/>
            <a:ext cx="111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and go to lecture.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4158" y="1570816"/>
            <a:ext cx="1584960" cy="426057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03" y="193673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803" y="4808004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78772" y="4831809"/>
            <a:ext cx="165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Complete homework </a:t>
            </a:r>
          </a:p>
          <a:p>
            <a:pPr algn="ctr"/>
            <a:r>
              <a:rPr lang="en-US" sz="1600" dirty="0"/>
              <a:t>(the last day)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43654" y="2497367"/>
            <a:ext cx="17222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first, then  use homework as a self-test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Weaknesses.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599039" y="4633309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599039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4607424" y="2458740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89719" y="1740484"/>
            <a:ext cx="16530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EXPLAIN the material.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8894" y="2839147"/>
            <a:ext cx="13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Outline chapter.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Complete any Pre-Class homework.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6986" y="1740484"/>
            <a:ext cx="129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Active reading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823282" y="4563164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23282" y="2687199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881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Effective Metacognitive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44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Using the textbook</a:t>
            </a:r>
          </a:p>
          <a:p>
            <a:pPr>
              <a:lnSpc>
                <a:spcPct val="90000"/>
              </a:lnSpc>
            </a:pPr>
            <a:r>
              <a:rPr lang="en-US" b="1" dirty="0"/>
              <a:t>Previewing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Paraphrasing, reading actively</a:t>
            </a:r>
          </a:p>
          <a:p>
            <a:pPr>
              <a:lnSpc>
                <a:spcPct val="90000"/>
              </a:lnSpc>
            </a:pPr>
            <a:r>
              <a:rPr lang="en-US" b="1" dirty="0"/>
              <a:t>Going to class, participating, then reviewing</a:t>
            </a:r>
          </a:p>
          <a:p>
            <a:pPr>
              <a:lnSpc>
                <a:spcPct val="90000"/>
              </a:lnSpc>
            </a:pPr>
            <a:r>
              <a:rPr lang="en-US" b="1" dirty="0"/>
              <a:t>Taking notes by hand</a:t>
            </a:r>
          </a:p>
          <a:p>
            <a:pPr>
              <a:lnSpc>
                <a:spcPct val="90000"/>
              </a:lnSpc>
            </a:pPr>
            <a:r>
              <a:rPr lang="en-US" b="1" dirty="0"/>
              <a:t>Doing homework as assessment</a:t>
            </a:r>
          </a:p>
          <a:p>
            <a:pPr>
              <a:lnSpc>
                <a:spcPct val="90000"/>
              </a:lnSpc>
            </a:pPr>
            <a:r>
              <a:rPr lang="en-US" b="1" dirty="0"/>
              <a:t>Learning from mistakes on homework</a:t>
            </a:r>
          </a:p>
          <a:p>
            <a:pPr>
              <a:lnSpc>
                <a:spcPct val="90000"/>
              </a:lnSpc>
            </a:pPr>
            <a:r>
              <a:rPr lang="en-US" b="1" dirty="0"/>
              <a:t>Consolidate and review information</a:t>
            </a:r>
          </a:p>
          <a:p>
            <a:pPr>
              <a:lnSpc>
                <a:spcPct val="90000"/>
              </a:lnSpc>
            </a:pPr>
            <a:r>
              <a:rPr lang="en-US" b="1" dirty="0"/>
              <a:t>Authentically test yourself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Aim for 100% mastery, not 90%!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37406" y="1530931"/>
            <a:ext cx="7429109" cy="1341989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39424" y="2849404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37406" y="3679969"/>
            <a:ext cx="7429109" cy="842323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36426" y="4482383"/>
            <a:ext cx="7429109" cy="1232128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5535" y="1660269"/>
            <a:ext cx="15092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Before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 class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After class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Preparing for tests.</a:t>
            </a:r>
          </a:p>
        </p:txBody>
      </p:sp>
    </p:spTree>
    <p:extLst>
      <p:ext uri="{BB962C8B-B14F-4D97-AF65-F5344CB8AC3E}">
        <p14:creationId xmlns:p14="http://schemas.microsoft.com/office/powerpoint/2010/main" val="1704452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6678"/>
            <a:ext cx="8229600" cy="1143000"/>
          </a:xfrm>
        </p:spPr>
        <p:txBody>
          <a:bodyPr/>
          <a:lstStyle/>
          <a:p>
            <a:r>
              <a:rPr lang="en-US" dirty="0"/>
              <a:t>Consolidate Your Study Material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2" y="3216289"/>
            <a:ext cx="3459928" cy="18164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352" y="3216289"/>
            <a:ext cx="3459928" cy="18164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813582"/>
            <a:ext cx="27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 slides and class notes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5" y="1024029"/>
            <a:ext cx="3222972" cy="17205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445" y="1024029"/>
            <a:ext cx="3222972" cy="172058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3611" y="654697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Textbook and notes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45" y="5561738"/>
            <a:ext cx="4033501" cy="13027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352" y="5561738"/>
            <a:ext cx="4144694" cy="130271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7200" y="5226515"/>
            <a:ext cx="3482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of chapter problems and notes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746" y="1321092"/>
            <a:ext cx="4991253" cy="17172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85933" y="1127547"/>
            <a:ext cx="5158066" cy="191075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704" y="3480442"/>
            <a:ext cx="2902295" cy="332421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02280" y="3480442"/>
            <a:ext cx="2633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Concisely summarize this information in a way most meaningful for you.</a:t>
            </a:r>
          </a:p>
          <a:p>
            <a:pPr algn="ctr"/>
            <a:r>
              <a:rPr lang="en-US" dirty="0"/>
              <a:t>You can do this 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01942" y="75374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Homework</a:t>
            </a:r>
          </a:p>
        </p:txBody>
      </p:sp>
    </p:spTree>
    <p:extLst>
      <p:ext uri="{BB962C8B-B14F-4D97-AF65-F5344CB8AC3E}">
        <p14:creationId xmlns:p14="http://schemas.microsoft.com/office/powerpoint/2010/main" val="3515768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24" y="125421"/>
            <a:ext cx="8229600" cy="1143000"/>
          </a:xfrm>
        </p:spPr>
        <p:txBody>
          <a:bodyPr/>
          <a:lstStyle/>
          <a:p>
            <a:r>
              <a:rPr lang="en-US" dirty="0"/>
              <a:t>What is your plan for success?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437" y="5871978"/>
            <a:ext cx="838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Class                     Class                         After Class              </a:t>
            </a:r>
            <a:r>
              <a:rPr lang="en-US" b="1" dirty="0"/>
              <a:t>Preparing for Exams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47471" y="4908754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Attend every class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30358" y="1573720"/>
            <a:ext cx="161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Mental Review.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Coordinate class </a:t>
            </a:r>
          </a:p>
          <a:p>
            <a:pPr algn="ctr"/>
            <a:r>
              <a:rPr lang="en-US" sz="1600" dirty="0"/>
              <a:t>notes &amp; book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587926" y="4557242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08623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602111" y="2661970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6379" y="2658004"/>
            <a:ext cx="1883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Treat class as a </a:t>
            </a:r>
          </a:p>
          <a:p>
            <a:pPr algn="ctr"/>
            <a:r>
              <a:rPr lang="en-US" sz="1600" dirty="0"/>
              <a:t>self-test. 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</a:t>
            </a:r>
          </a:p>
          <a:p>
            <a:pPr algn="ctr"/>
            <a:r>
              <a:rPr lang="en-US" sz="1600" dirty="0"/>
              <a:t>Weaknesses.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78772" y="4761837"/>
            <a:ext cx="165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Complete homework </a:t>
            </a:r>
          </a:p>
          <a:p>
            <a:pPr algn="ctr"/>
            <a:r>
              <a:rPr lang="en-US" sz="1600" dirty="0"/>
              <a:t>(the last day)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07424" y="2692158"/>
            <a:ext cx="1722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first, then  use homework a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r>
              <a:rPr lang="en-US" sz="1600" dirty="0"/>
              <a:t>Address weaknesses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4588879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599039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4607424" y="2651576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89719" y="1432612"/>
            <a:ext cx="165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Teach and EXPLAIN the material.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36926" y="4800626"/>
            <a:ext cx="1783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Read class slides, Look at homework problems.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6618381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647086" y="1564136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6632791" y="2631742"/>
            <a:ext cx="1783104" cy="26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54538" y="2680605"/>
            <a:ext cx="17386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Consolidate and review notes.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Use practice tests as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291" y="1637549"/>
            <a:ext cx="1729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Write and share exam questions.</a:t>
            </a:r>
          </a:p>
          <a:p>
            <a:pPr algn="ctr"/>
            <a:r>
              <a:rPr lang="en-US" sz="1600" dirty="0"/>
              <a:t>EXPLAIN!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8036" y="4804875"/>
            <a:ext cx="111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and go to lecture.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7059" y="2819956"/>
            <a:ext cx="1282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4158" y="1570816"/>
            <a:ext cx="1584960" cy="426057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03" y="193673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803" y="4808004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28894" y="2839147"/>
            <a:ext cx="13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Outline chapter.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Complete any Pre-Class homework.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86986" y="1740484"/>
            <a:ext cx="129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Active reading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823282" y="4563164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23282" y="2687199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985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15078" y="382353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12 Question Pre-Test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17637" y="1525326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Lower 1/3 of class </a:t>
            </a:r>
          </a:p>
          <a:p>
            <a:pPr algn="ctr"/>
            <a:r>
              <a:rPr lang="en-US" dirty="0"/>
              <a:t>identified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7793" y="1439793"/>
            <a:ext cx="2857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Email encouraging them to attend evening session on “Success in Chemistry”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99705" y="2506763"/>
            <a:ext cx="2309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Day of session, announcement made to entire class for evening session.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45456" y="4173819"/>
            <a:ext cx="3212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 minute “Metacognition” presentation in the 2</a:t>
            </a:r>
            <a:r>
              <a:rPr lang="en-US" baseline="30000" dirty="0"/>
              <a:t>nd</a:t>
            </a:r>
            <a:r>
              <a:rPr lang="en-US" dirty="0"/>
              <a:t> week</a:t>
            </a:r>
          </a:p>
        </p:txBody>
      </p:sp>
      <p:sp>
        <p:nvSpPr>
          <p:cNvPr id="9" name="Right Arrow 8"/>
          <p:cNvSpPr/>
          <p:nvPr/>
        </p:nvSpPr>
        <p:spPr>
          <a:xfrm rot="6424161">
            <a:off x="1504591" y="2244187"/>
            <a:ext cx="2858066" cy="42629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3448424">
            <a:off x="5246453" y="2274087"/>
            <a:ext cx="405062" cy="2956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 flipH="1">
            <a:off x="5942419" y="3794659"/>
            <a:ext cx="470748" cy="2956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6837" y="553004"/>
            <a:ext cx="116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PRE-DATA</a:t>
            </a:r>
          </a:p>
        </p:txBody>
      </p:sp>
      <p:sp>
        <p:nvSpPr>
          <p:cNvPr id="17" name="Right Arrow 16"/>
          <p:cNvSpPr/>
          <p:nvPr/>
        </p:nvSpPr>
        <p:spPr>
          <a:xfrm rot="3362644">
            <a:off x="4442293" y="1126967"/>
            <a:ext cx="405062" cy="29561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5895074" y="1692701"/>
            <a:ext cx="405062" cy="295615"/>
          </a:xfrm>
          <a:prstGeom prst="rightArrow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625762" y="4821879"/>
            <a:ext cx="2166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Intervention (n~150)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76372" y="3876768"/>
            <a:ext cx="229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Control group (n~450)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584" y="3170370"/>
            <a:ext cx="164021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PARTICIPANTS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INTERVENTION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3403" y="5459635"/>
            <a:ext cx="60331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At OSU, a “metacognition talk” is now given </a:t>
            </a:r>
            <a:r>
              <a:rPr lang="en-US" sz="2600" b="1" dirty="0"/>
              <a:t>in every General Chemistry class</a:t>
            </a:r>
            <a:r>
              <a:rPr lang="en-US" sz="2600" dirty="0"/>
              <a:t>, usually after the 1</a:t>
            </a:r>
            <a:r>
              <a:rPr lang="en-US" sz="2600" baseline="30000" dirty="0"/>
              <a:t>st</a:t>
            </a:r>
            <a:r>
              <a:rPr lang="en-US" sz="2600" dirty="0"/>
              <a:t> midterm exam.</a:t>
            </a:r>
          </a:p>
        </p:txBody>
      </p:sp>
    </p:spTree>
    <p:extLst>
      <p:ext uri="{BB962C8B-B14F-4D97-AF65-F5344CB8AC3E}">
        <p14:creationId xmlns:p14="http://schemas.microsoft.com/office/powerpoint/2010/main" val="1121153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3408" y="1905000"/>
            <a:ext cx="6934200" cy="23622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dirty="0"/>
              <a:t>If you don’t try it within the next 48 hours...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7208" y="4419600"/>
            <a:ext cx="6705600" cy="685800"/>
          </a:xfrm>
          <a:noFill/>
        </p:spPr>
        <p:txBody>
          <a:bodyPr lIns="92075" tIns="46038" rIns="92075" bIns="46038">
            <a:normAutofit lnSpcReduction="10000"/>
          </a:bodyPr>
          <a:lstStyle/>
          <a:p>
            <a:pPr eaLnBrk="1" hangingPunct="1"/>
            <a:r>
              <a:rPr lang="en-US" sz="4000"/>
              <a:t>… you probably never will.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97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24" y="125421"/>
            <a:ext cx="8229600" cy="1143000"/>
          </a:xfrm>
        </p:spPr>
        <p:txBody>
          <a:bodyPr/>
          <a:lstStyle/>
          <a:p>
            <a:r>
              <a:rPr lang="en-US" b="1" dirty="0"/>
              <a:t>Your Final Grade will be C- to C+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437" y="5871978"/>
            <a:ext cx="838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Class                     Class                         After Class              </a:t>
            </a:r>
            <a:r>
              <a:rPr lang="en-US" b="1" dirty="0"/>
              <a:t>Preparing for Exams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47471" y="4908754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Attend every class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30358" y="1573720"/>
            <a:ext cx="161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Mental Review.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Coordinate class </a:t>
            </a:r>
          </a:p>
          <a:p>
            <a:pPr algn="ctr"/>
            <a:r>
              <a:rPr lang="en-US" sz="1600" dirty="0"/>
              <a:t>notes &amp; book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587926" y="4557242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08623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602111" y="2661970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6379" y="2658004"/>
            <a:ext cx="1883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Treat class as a </a:t>
            </a:r>
          </a:p>
          <a:p>
            <a:pPr algn="ctr"/>
            <a:r>
              <a:rPr lang="en-US" sz="1600" dirty="0"/>
              <a:t>self-test. 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</a:t>
            </a:r>
          </a:p>
          <a:p>
            <a:pPr algn="ctr"/>
            <a:r>
              <a:rPr lang="en-US" sz="1600" dirty="0"/>
              <a:t>Weaknesses.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78772" y="4761837"/>
            <a:ext cx="165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Complete homework </a:t>
            </a:r>
          </a:p>
          <a:p>
            <a:pPr algn="ctr"/>
            <a:r>
              <a:rPr lang="en-US" sz="1600" dirty="0"/>
              <a:t>(the last day)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07424" y="2692158"/>
            <a:ext cx="1722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first, then  use homework a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r>
              <a:rPr lang="en-US" sz="1600" dirty="0"/>
              <a:t>Address weaknesses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4588879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599039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4607424" y="2651576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89719" y="1432612"/>
            <a:ext cx="165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Teach and EXPLAIN the material.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36926" y="4800626"/>
            <a:ext cx="1783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Read class slides, Look at homework problems.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6618381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647086" y="1564136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6632791" y="2631742"/>
            <a:ext cx="1783104" cy="26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54538" y="2680605"/>
            <a:ext cx="17386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Consolidate and review notes.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Use practice tests as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291" y="1637549"/>
            <a:ext cx="1729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Write and share exam questions.</a:t>
            </a:r>
          </a:p>
          <a:p>
            <a:pPr algn="ctr"/>
            <a:r>
              <a:rPr lang="en-US" sz="1600" dirty="0"/>
              <a:t>EXPLAIN!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8036" y="4804875"/>
            <a:ext cx="111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and go to lecture.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4158" y="1570816"/>
            <a:ext cx="1584960" cy="426057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03" y="193673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803" y="4808004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46988" y="4591386"/>
            <a:ext cx="1553586" cy="1252482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602077" y="4543972"/>
            <a:ext cx="1781782" cy="1287421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88879" y="4557242"/>
            <a:ext cx="1781782" cy="1287421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638533" y="4562876"/>
            <a:ext cx="1781782" cy="1287421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007059" y="2819956"/>
            <a:ext cx="1282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928894" y="2839147"/>
            <a:ext cx="13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Outline chapter.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Complete any Pre-Class homework.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86986" y="1740484"/>
            <a:ext cx="129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Active reading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823282" y="4563164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23282" y="2687199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048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24" y="1254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These strategies WORK and take very little time.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437" y="5871978"/>
            <a:ext cx="838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Class                     Class                         After Class              </a:t>
            </a:r>
            <a:r>
              <a:rPr lang="en-US" b="1" dirty="0"/>
              <a:t>Preparing for Exams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47471" y="4908754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Attend every class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30358" y="1573720"/>
            <a:ext cx="161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Mental Review.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Coordinate class </a:t>
            </a:r>
          </a:p>
          <a:p>
            <a:pPr algn="ctr"/>
            <a:r>
              <a:rPr lang="en-US" sz="1600" dirty="0"/>
              <a:t>notes &amp; book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587926" y="4557242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08623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602111" y="2661970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6379" y="2658004"/>
            <a:ext cx="1883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Treat class as a </a:t>
            </a:r>
          </a:p>
          <a:p>
            <a:pPr algn="ctr"/>
            <a:r>
              <a:rPr lang="en-US" sz="1600" dirty="0"/>
              <a:t>self-test. 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</a:t>
            </a:r>
          </a:p>
          <a:p>
            <a:pPr algn="ctr"/>
            <a:r>
              <a:rPr lang="en-US" sz="1600" dirty="0"/>
              <a:t>Weaknesses.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78772" y="4761837"/>
            <a:ext cx="165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Complete homework </a:t>
            </a:r>
          </a:p>
          <a:p>
            <a:pPr algn="ctr"/>
            <a:r>
              <a:rPr lang="en-US" sz="1600" dirty="0"/>
              <a:t>(the last day)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07424" y="2692158"/>
            <a:ext cx="1722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first, then  use homework a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r>
              <a:rPr lang="en-US" sz="1600" dirty="0"/>
              <a:t>Address weaknesses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4588879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599039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4607424" y="2651576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89719" y="1432612"/>
            <a:ext cx="165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Teach and EXPLAIN the material.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36926" y="4800626"/>
            <a:ext cx="1783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Read class slides, Look at homework problems.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6618381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647086" y="1564136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6632791" y="2631742"/>
            <a:ext cx="1783104" cy="26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54538" y="2680605"/>
            <a:ext cx="17386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Consolidate and review notes.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Use practice tests as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291" y="1637549"/>
            <a:ext cx="1729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Write and share exam questions.</a:t>
            </a:r>
          </a:p>
          <a:p>
            <a:pPr algn="ctr"/>
            <a:r>
              <a:rPr lang="en-US" sz="1600" dirty="0"/>
              <a:t>EXPLAIN!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8036" y="4804875"/>
            <a:ext cx="111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and go to lecture.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4158" y="1570816"/>
            <a:ext cx="1584960" cy="426057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03" y="193673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803" y="4808004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5793" y="2692158"/>
            <a:ext cx="1553586" cy="809799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602076" y="2668008"/>
            <a:ext cx="1807363" cy="187596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608746" y="2668008"/>
            <a:ext cx="1781782" cy="187596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672291" y="2692158"/>
            <a:ext cx="1729359" cy="1851815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007059" y="2819956"/>
            <a:ext cx="1282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928894" y="2839147"/>
            <a:ext cx="13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Outline chapter.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Complete any Pre-Class homework.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86986" y="1740484"/>
            <a:ext cx="129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Active reading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823282" y="4563164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23282" y="2687199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059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24" y="1254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All of the ACTIVE strategies reinforce each other.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437" y="5871978"/>
            <a:ext cx="838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Class                     Class                         After Class              </a:t>
            </a:r>
            <a:r>
              <a:rPr lang="en-US" b="1" dirty="0"/>
              <a:t>Preparing for Exams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47471" y="4908754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Attend every class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30358" y="1573720"/>
            <a:ext cx="161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Mental Review.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Coordinate class </a:t>
            </a:r>
          </a:p>
          <a:p>
            <a:pPr algn="ctr"/>
            <a:r>
              <a:rPr lang="en-US" sz="1600" dirty="0"/>
              <a:t>notes &amp; book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587926" y="4557242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08623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602111" y="2661970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6379" y="2658004"/>
            <a:ext cx="1883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Treat class as a </a:t>
            </a:r>
          </a:p>
          <a:p>
            <a:pPr algn="ctr"/>
            <a:r>
              <a:rPr lang="en-US" sz="1600" dirty="0"/>
              <a:t>self-test. 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</a:t>
            </a:r>
          </a:p>
          <a:p>
            <a:pPr algn="ctr"/>
            <a:r>
              <a:rPr lang="en-US" sz="1600" dirty="0"/>
              <a:t>Weaknesses.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78772" y="4761837"/>
            <a:ext cx="165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Complete homework </a:t>
            </a:r>
          </a:p>
          <a:p>
            <a:pPr algn="ctr"/>
            <a:r>
              <a:rPr lang="en-US" sz="1600" dirty="0"/>
              <a:t>(the last day)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07424" y="2692158"/>
            <a:ext cx="1722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first, then  use homework a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r>
              <a:rPr lang="en-US" sz="1600" dirty="0"/>
              <a:t>Address weaknesses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4588879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599039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4607424" y="2651576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89719" y="1432612"/>
            <a:ext cx="165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Teach and EXPLAIN the material.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36926" y="4800626"/>
            <a:ext cx="1783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Read class slides, Look at homework problems.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6618381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647086" y="1564136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6632791" y="2631742"/>
            <a:ext cx="1783104" cy="26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54538" y="2680605"/>
            <a:ext cx="17386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Consolidate and review notes.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Use practice tests as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291" y="1637549"/>
            <a:ext cx="1729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Write and share exam questions.</a:t>
            </a:r>
          </a:p>
          <a:p>
            <a:pPr algn="ctr"/>
            <a:r>
              <a:rPr lang="en-US" sz="1600" dirty="0"/>
              <a:t>EXPLAIN!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8036" y="4804875"/>
            <a:ext cx="111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and go to lecture.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4158" y="1570816"/>
            <a:ext cx="1584960" cy="426057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03" y="193673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803" y="4808004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46987" y="1577892"/>
            <a:ext cx="7591588" cy="1057822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007059" y="2819956"/>
            <a:ext cx="1282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928894" y="2839147"/>
            <a:ext cx="13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Outline chapter.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Complete any Pre-Class homework.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86986" y="1740484"/>
            <a:ext cx="129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Active reading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823282" y="4563164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23282" y="2687199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6631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24" y="125421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437" y="5871978"/>
            <a:ext cx="838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Class                     Class                         After Class              Preparing for Exams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47471" y="4908754"/>
            <a:ext cx="1697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Attend every class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30358" y="1573720"/>
            <a:ext cx="161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Mental Review.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Coordinate class </a:t>
            </a:r>
          </a:p>
          <a:p>
            <a:pPr algn="ctr"/>
            <a:r>
              <a:rPr lang="en-US" sz="1600" dirty="0"/>
              <a:t>notes &amp; book 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587926" y="4557242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08623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602111" y="2661970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6379" y="2658004"/>
            <a:ext cx="18830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Treat class as a </a:t>
            </a:r>
          </a:p>
          <a:p>
            <a:pPr algn="ctr"/>
            <a:r>
              <a:rPr lang="en-US" sz="1600" dirty="0"/>
              <a:t>self-test. 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Address </a:t>
            </a:r>
          </a:p>
          <a:p>
            <a:pPr algn="ctr"/>
            <a:r>
              <a:rPr lang="en-US" sz="1600" dirty="0"/>
              <a:t>Weaknesses.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678772" y="4761837"/>
            <a:ext cx="1653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Complete homework </a:t>
            </a:r>
          </a:p>
          <a:p>
            <a:pPr algn="ctr"/>
            <a:r>
              <a:rPr lang="en-US" sz="1600" dirty="0"/>
              <a:t>(the last day)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07424" y="2692158"/>
            <a:ext cx="1722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Review first, then  use homework a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feedback.</a:t>
            </a:r>
          </a:p>
          <a:p>
            <a:pPr algn="ctr"/>
            <a:r>
              <a:rPr lang="en-US" sz="1600" dirty="0"/>
              <a:t>Address weaknesses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4588879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599039" y="1577892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4607424" y="2651576"/>
            <a:ext cx="17831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89719" y="1432612"/>
            <a:ext cx="165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Teach and EXPLAIN the material.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636926" y="4800626"/>
            <a:ext cx="1783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Read class slides, Look at homework problems.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6618381" y="4557242"/>
            <a:ext cx="1801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647086" y="1564136"/>
            <a:ext cx="1791489" cy="425151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6632791" y="2631742"/>
            <a:ext cx="1783104" cy="2688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54538" y="2680605"/>
            <a:ext cx="17386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Consolidate and review notes.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Use practice tests as self-test.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Get feedback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291" y="1637549"/>
            <a:ext cx="1729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Write and share exam questions.</a:t>
            </a:r>
          </a:p>
          <a:p>
            <a:pPr algn="ctr"/>
            <a:r>
              <a:rPr lang="en-US" sz="1600" dirty="0"/>
              <a:t>EXPLAIN!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88036" y="4804875"/>
            <a:ext cx="111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Wait and go to lecture.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834158" y="1570816"/>
            <a:ext cx="1584960" cy="426057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03" y="193673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803" y="4808004"/>
            <a:ext cx="86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Passive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7059" y="2819956"/>
            <a:ext cx="1282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34158" y="4543973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34158" y="2668008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928894" y="2839147"/>
            <a:ext cx="13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Outline chapter.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 Complete any Pre-Class homework.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986986" y="1740484"/>
            <a:ext cx="12946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Active reading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823282" y="4563164"/>
            <a:ext cx="15664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23282" y="2687199"/>
            <a:ext cx="1575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77313" y="315224"/>
            <a:ext cx="1580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Pre-class questions as homework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52209" y="351709"/>
            <a:ext cx="1768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Frequent in-class questions &amp; discussions</a:t>
            </a:r>
          </a:p>
        </p:txBody>
      </p:sp>
      <p:sp>
        <p:nvSpPr>
          <p:cNvPr id="57" name="TextBox 56"/>
          <p:cNvSpPr txBox="1"/>
          <p:nvPr/>
        </p:nvSpPr>
        <p:spPr>
          <a:xfrm flipH="1">
            <a:off x="4333899" y="176411"/>
            <a:ext cx="2416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Post-class homework that includes earlier material, prompting recall of information.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620549" y="343409"/>
            <a:ext cx="1928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Multiple timed practice exams with feedback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02232" y="104587"/>
            <a:ext cx="7743546" cy="137674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049250" y="6274223"/>
            <a:ext cx="7366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Class Format Can Support the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1920744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82"/>
            <a:ext cx="8229600" cy="1143000"/>
          </a:xfrm>
        </p:spPr>
        <p:txBody>
          <a:bodyPr/>
          <a:lstStyle/>
          <a:p>
            <a:r>
              <a:rPr lang="en-US" dirty="0"/>
              <a:t>Work Together!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77" y="1595089"/>
            <a:ext cx="7454381" cy="373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25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-7232"/>
            <a:ext cx="7726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linkClick r:id="rId2"/>
              </a:rPr>
              <a:t>Teach Students How to Learn</a:t>
            </a:r>
            <a:r>
              <a:rPr lang="en-US" sz="2800" dirty="0"/>
              <a:t>: Strategies You Can Incorporate Into Any Course to Improve Student Metacognition, Study Skills, and Motivation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648" y="1263428"/>
            <a:ext cx="3681536" cy="551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17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3661" y="1778551"/>
            <a:ext cx="7543800" cy="2286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i="0" dirty="0">
                <a:latin typeface="Rockwell" pitchFamily="18" charset="0"/>
              </a:rPr>
              <a:t>Using Metacognition to Become an Expert Learner</a:t>
            </a:r>
            <a:br>
              <a:rPr lang="en-US" b="1" i="0" dirty="0">
                <a:latin typeface="Rockwell" pitchFamily="18" charset="0"/>
              </a:rPr>
            </a:br>
            <a:r>
              <a:rPr lang="en-US" b="1" i="0" dirty="0">
                <a:latin typeface="Rockwell" pitchFamily="18" charset="0"/>
              </a:rPr>
              <a:t>in Chemistry </a:t>
            </a:r>
            <a:br>
              <a:rPr lang="en-US" b="1" i="0" dirty="0">
                <a:latin typeface="Rockwell" pitchFamily="18" charset="0"/>
              </a:rPr>
            </a:br>
            <a:r>
              <a:rPr lang="en-US" b="1" i="0" dirty="0">
                <a:latin typeface="Rockwell" pitchFamily="18" charset="0"/>
              </a:rPr>
              <a:t>(and other classes too)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77000" cy="1828800"/>
          </a:xfrm>
        </p:spPr>
        <p:txBody>
          <a:bodyPr/>
          <a:lstStyle/>
          <a:p>
            <a:pPr algn="ctr" eaLnBrk="1" hangingPunct="1"/>
            <a:endParaRPr lang="en-US" dirty="0">
              <a:solidFill>
                <a:srgbClr val="000000"/>
              </a:solidFill>
            </a:endParaRP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0330" y="4947137"/>
            <a:ext cx="67633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Dr. Clark</a:t>
            </a:r>
          </a:p>
          <a:p>
            <a:pPr algn="ctr"/>
            <a:r>
              <a:rPr lang="en-US" sz="4000" b="1" dirty="0"/>
              <a:t>OSU Chemistry &amp; Biochemistry</a:t>
            </a:r>
          </a:p>
        </p:txBody>
      </p:sp>
    </p:spTree>
    <p:extLst>
      <p:ext uri="{BB962C8B-B14F-4D97-AF65-F5344CB8AC3E}">
        <p14:creationId xmlns:p14="http://schemas.microsoft.com/office/powerpoint/2010/main" val="190787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2625860"/>
              </p:ext>
            </p:extLst>
          </p:nvPr>
        </p:nvGraphicFramePr>
        <p:xfrm>
          <a:off x="1694739" y="628300"/>
          <a:ext cx="7137400" cy="489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32994" y="5475013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97208" y="2673459"/>
            <a:ext cx="1184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 Score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718" y="542949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58336"/>
            <a:ext cx="163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Understanding on Mid-Term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83" y="4133524"/>
            <a:ext cx="6694074" cy="18199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6904" y="3983040"/>
            <a:ext cx="613416" cy="209088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/>
          <p:cNvSpPr/>
          <p:nvPr/>
        </p:nvSpPr>
        <p:spPr>
          <a:xfrm>
            <a:off x="1416904" y="4242240"/>
            <a:ext cx="492461" cy="14256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136608" y="4562912"/>
            <a:ext cx="177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Your pre-class assessment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45030" y="3983040"/>
            <a:ext cx="687109" cy="1541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14186" y="3450332"/>
            <a:ext cx="394115" cy="34887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14186" y="1281609"/>
            <a:ext cx="394115" cy="34887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25925" y="-1864"/>
            <a:ext cx="48141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SCIENTISTS USE DATA</a:t>
            </a:r>
          </a:p>
        </p:txBody>
      </p:sp>
      <p:sp>
        <p:nvSpPr>
          <p:cNvPr id="16" name="Oval 15"/>
          <p:cNvSpPr/>
          <p:nvPr/>
        </p:nvSpPr>
        <p:spPr>
          <a:xfrm>
            <a:off x="6798182" y="760283"/>
            <a:ext cx="394115" cy="34887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813123" y="2400246"/>
            <a:ext cx="394115" cy="348871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668" y="4178574"/>
            <a:ext cx="6429531" cy="17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70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2978436"/>
              </p:ext>
            </p:extLst>
          </p:nvPr>
        </p:nvGraphicFramePr>
        <p:xfrm>
          <a:off x="120955" y="811590"/>
          <a:ext cx="4463143" cy="3204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0208826"/>
              </p:ext>
            </p:extLst>
          </p:nvPr>
        </p:nvGraphicFramePr>
        <p:xfrm>
          <a:off x="4584098" y="11260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5" name="Straight Connector 14"/>
          <p:cNvCxnSpPr/>
          <p:nvPr/>
        </p:nvCxnSpPr>
        <p:spPr>
          <a:xfrm flipV="1">
            <a:off x="4967729" y="1474229"/>
            <a:ext cx="3661735" cy="99732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4523139"/>
              </p:ext>
            </p:extLst>
          </p:nvPr>
        </p:nvGraphicFramePr>
        <p:xfrm>
          <a:off x="120955" y="11260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01912" y="229757"/>
            <a:ext cx="3067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Attended session on </a:t>
            </a:r>
            <a:r>
              <a:rPr lang="en-US" b="1" dirty="0"/>
              <a:t>Metacognitive Learning Strategies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01051" y="202737"/>
            <a:ext cx="3101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Did not attend session on </a:t>
            </a:r>
            <a:r>
              <a:rPr lang="en-US" b="1" dirty="0"/>
              <a:t>Metacognitive Learning Strategies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5145322"/>
              </p:ext>
            </p:extLst>
          </p:nvPr>
        </p:nvGraphicFramePr>
        <p:xfrm>
          <a:off x="4584498" y="4108736"/>
          <a:ext cx="4135067" cy="2626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Connector 9"/>
          <p:cNvCxnSpPr/>
          <p:nvPr/>
        </p:nvCxnSpPr>
        <p:spPr>
          <a:xfrm flipV="1">
            <a:off x="4967776" y="4538459"/>
            <a:ext cx="3531810" cy="7268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197698"/>
              </p:ext>
            </p:extLst>
          </p:nvPr>
        </p:nvGraphicFramePr>
        <p:xfrm>
          <a:off x="164192" y="4212097"/>
          <a:ext cx="4336747" cy="2522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-44823" y="836814"/>
            <a:ext cx="61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88353" y="3684601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80072" y="866696"/>
            <a:ext cx="61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84046" y="3666779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</p:spTree>
    <p:extLst>
      <p:ext uri="{BB962C8B-B14F-4D97-AF65-F5344CB8AC3E}">
        <p14:creationId xmlns:p14="http://schemas.microsoft.com/office/powerpoint/2010/main" val="3077794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4870962"/>
              </p:ext>
            </p:extLst>
          </p:nvPr>
        </p:nvGraphicFramePr>
        <p:xfrm>
          <a:off x="120955" y="811590"/>
          <a:ext cx="4463143" cy="3204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4186402"/>
              </p:ext>
            </p:extLst>
          </p:nvPr>
        </p:nvGraphicFramePr>
        <p:xfrm>
          <a:off x="4584098" y="11260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5" name="Straight Connector 14"/>
          <p:cNvCxnSpPr/>
          <p:nvPr/>
        </p:nvCxnSpPr>
        <p:spPr>
          <a:xfrm flipV="1">
            <a:off x="4967729" y="1451549"/>
            <a:ext cx="3751836" cy="102000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8572924"/>
              </p:ext>
            </p:extLst>
          </p:nvPr>
        </p:nvGraphicFramePr>
        <p:xfrm>
          <a:off x="120955" y="112606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01912" y="229757"/>
            <a:ext cx="3067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Attended session on </a:t>
            </a:r>
            <a:r>
              <a:rPr lang="en-US" b="1" dirty="0"/>
              <a:t>Metacognitive Learning Strategies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01051" y="202737"/>
            <a:ext cx="3101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Did not attend session on </a:t>
            </a:r>
            <a:r>
              <a:rPr lang="en-US" b="1" dirty="0"/>
              <a:t>Metacognitive Learning Strategies 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7082990"/>
              </p:ext>
            </p:extLst>
          </p:nvPr>
        </p:nvGraphicFramePr>
        <p:xfrm>
          <a:off x="4584498" y="4108736"/>
          <a:ext cx="4135067" cy="2626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Connector 9"/>
          <p:cNvCxnSpPr/>
          <p:nvPr/>
        </p:nvCxnSpPr>
        <p:spPr>
          <a:xfrm flipV="1">
            <a:off x="4967776" y="4538459"/>
            <a:ext cx="3531810" cy="7268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50941"/>
              </p:ext>
            </p:extLst>
          </p:nvPr>
        </p:nvGraphicFramePr>
        <p:xfrm>
          <a:off x="164192" y="4212097"/>
          <a:ext cx="4336747" cy="2522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Oval 1"/>
          <p:cNvSpPr/>
          <p:nvPr/>
        </p:nvSpPr>
        <p:spPr>
          <a:xfrm rot="20852482">
            <a:off x="4463395" y="1234623"/>
            <a:ext cx="3676950" cy="89449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0856759">
            <a:off x="4774419" y="4154276"/>
            <a:ext cx="3676950" cy="84989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44823" y="836814"/>
            <a:ext cx="182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Mid-Term Exam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93915" y="3827725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80072" y="866696"/>
            <a:ext cx="61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13381" y="3827725"/>
            <a:ext cx="16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Pre-Assessment</a:t>
            </a:r>
          </a:p>
        </p:txBody>
      </p:sp>
    </p:spTree>
    <p:extLst>
      <p:ext uri="{BB962C8B-B14F-4D97-AF65-F5344CB8AC3E}">
        <p14:creationId xmlns:p14="http://schemas.microsoft.com/office/powerpoint/2010/main" val="500627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3198</TotalTime>
  <Words>2452</Words>
  <Application>Microsoft Macintosh PowerPoint</Application>
  <PresentationFormat>On-screen Show (4:3)</PresentationFormat>
  <Paragraphs>592</Paragraphs>
  <Slides>45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Kabel Bk BT</vt:lpstr>
      <vt:lpstr>Kabel Ult BT</vt:lpstr>
      <vt:lpstr>Rockwell</vt:lpstr>
      <vt:lpstr>Times New Roman</vt:lpstr>
      <vt:lpstr>Wingdings</vt:lpstr>
      <vt:lpstr>Wingdings 2</vt:lpstr>
      <vt:lpstr>Office Theme</vt:lpstr>
      <vt:lpstr>Prioritize metacognition in your STEM course   </vt:lpstr>
      <vt:lpstr>PowerPoint Presentation</vt:lpstr>
      <vt:lpstr>PowerPoint Presentation</vt:lpstr>
      <vt:lpstr>PowerPoint Presentation</vt:lpstr>
      <vt:lpstr>PowerPoint Presentation</vt:lpstr>
      <vt:lpstr>Using Metacognition to Become an Expert Learner in Chemistry  (and other classes too)</vt:lpstr>
      <vt:lpstr>PowerPoint Presentation</vt:lpstr>
      <vt:lpstr>PowerPoint Presentation</vt:lpstr>
      <vt:lpstr>PowerPoint Presentation</vt:lpstr>
      <vt:lpstr>Intervention &gt; control </vt:lpstr>
      <vt:lpstr>Reflection Questions</vt:lpstr>
      <vt:lpstr>PowerPoint Presentation</vt:lpstr>
      <vt:lpstr>PowerPoint Presentation</vt:lpstr>
      <vt:lpstr>PowerPoint Presentation</vt:lpstr>
      <vt:lpstr>How do you move yourself higher  on Bloom’s Taxonomy?    </vt:lpstr>
      <vt:lpstr>What is metacognition?</vt:lpstr>
      <vt:lpstr>Effective Metacognitive Strategies</vt:lpstr>
      <vt:lpstr>Using the Textbook</vt:lpstr>
      <vt:lpstr>Preview the Chapter and Make a Map</vt:lpstr>
      <vt:lpstr>Active Reading</vt:lpstr>
      <vt:lpstr>Active Reading</vt:lpstr>
      <vt:lpstr>Active Reading</vt:lpstr>
      <vt:lpstr>What is your plan for success?</vt:lpstr>
      <vt:lpstr>Effective Metacognitive Strategies</vt:lpstr>
      <vt:lpstr>In-Class…Mentally Participate</vt:lpstr>
      <vt:lpstr>PowerPoint Presentation</vt:lpstr>
      <vt:lpstr>What is your plan for success?</vt:lpstr>
      <vt:lpstr>Effective Metacognitive Strategies</vt:lpstr>
      <vt:lpstr>Doing Homework as Assessment</vt:lpstr>
      <vt:lpstr>A Plan for Learning</vt:lpstr>
      <vt:lpstr>A Plan for Learning</vt:lpstr>
      <vt:lpstr>Learning from Homework</vt:lpstr>
      <vt:lpstr>Put Yourself First &amp;  Schedule Your Learning</vt:lpstr>
      <vt:lpstr>PowerPoint Presentation</vt:lpstr>
      <vt:lpstr>PowerPoint Presentation</vt:lpstr>
      <vt:lpstr>What is your plan for success?</vt:lpstr>
      <vt:lpstr>Effective Metacognitive Strategies</vt:lpstr>
      <vt:lpstr>Consolidate Your Study Material</vt:lpstr>
      <vt:lpstr>What is your plan for success?</vt:lpstr>
      <vt:lpstr>If you don’t try it within the next 48 hours...</vt:lpstr>
      <vt:lpstr>Your Final Grade will be C- to C+</vt:lpstr>
      <vt:lpstr>These strategies WORK and take very little time.</vt:lpstr>
      <vt:lpstr>All of the ACTIVE strategies reinforce each other. </vt:lpstr>
      <vt:lpstr> </vt:lpstr>
      <vt:lpstr>Work Together!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Prioritize metacognition in your STEM course and  “Teach Students How to Learn.” </dc:title>
  <dc:creator>Ted Clark</dc:creator>
  <cp:lastModifiedBy>Kevin McChesney</cp:lastModifiedBy>
  <cp:revision>223</cp:revision>
  <cp:lastPrinted>2017-02-24T17:23:53Z</cp:lastPrinted>
  <dcterms:created xsi:type="dcterms:W3CDTF">2016-12-11T14:22:19Z</dcterms:created>
  <dcterms:modified xsi:type="dcterms:W3CDTF">2018-10-22T17:37:16Z</dcterms:modified>
</cp:coreProperties>
</file>